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56" r:id="rId2"/>
    <p:sldId id="257" r:id="rId3"/>
  </p:sldIdLst>
  <p:sldSz cx="42479913" cy="21945600"/>
  <p:notesSz cx="6858000" cy="9144000"/>
  <p:defaultTextStyle>
    <a:defPPr>
      <a:defRPr lang="en-US"/>
    </a:defPPr>
    <a:lvl1pPr algn="l" defTabSz="1513554" rtl="0" eaLnBrk="0" fontAlgn="base" hangingPunct="0">
      <a:spcBef>
        <a:spcPct val="0"/>
      </a:spcBef>
      <a:spcAft>
        <a:spcPct val="0"/>
      </a:spcAft>
      <a:defRPr sz="5862" kern="1200">
        <a:solidFill>
          <a:schemeClr val="tx1"/>
        </a:solidFill>
        <a:latin typeface="Arial" panose="020B0604020202020204" pitchFamily="34" charset="0"/>
        <a:ea typeface="MS PGothic" panose="020B0600070205080204" pitchFamily="34" charset="-128"/>
        <a:cs typeface="+mn-cs"/>
      </a:defRPr>
    </a:lvl1pPr>
    <a:lvl2pPr marL="1513554" indent="-1128226" algn="l" defTabSz="1513554" rtl="0" eaLnBrk="0" fontAlgn="base" hangingPunct="0">
      <a:spcBef>
        <a:spcPct val="0"/>
      </a:spcBef>
      <a:spcAft>
        <a:spcPct val="0"/>
      </a:spcAft>
      <a:defRPr sz="5862" kern="1200">
        <a:solidFill>
          <a:schemeClr val="tx1"/>
        </a:solidFill>
        <a:latin typeface="Arial" panose="020B0604020202020204" pitchFamily="34" charset="0"/>
        <a:ea typeface="MS PGothic" panose="020B0600070205080204" pitchFamily="34" charset="-128"/>
        <a:cs typeface="+mn-cs"/>
      </a:defRPr>
    </a:lvl2pPr>
    <a:lvl3pPr marL="3028740" indent="-2259717" algn="l" defTabSz="1513554" rtl="0" eaLnBrk="0" fontAlgn="base" hangingPunct="0">
      <a:spcBef>
        <a:spcPct val="0"/>
      </a:spcBef>
      <a:spcAft>
        <a:spcPct val="0"/>
      </a:spcAft>
      <a:defRPr sz="5862" kern="1200">
        <a:solidFill>
          <a:schemeClr val="tx1"/>
        </a:solidFill>
        <a:latin typeface="Arial" panose="020B0604020202020204" pitchFamily="34" charset="0"/>
        <a:ea typeface="MS PGothic" panose="020B0600070205080204" pitchFamily="34" charset="-128"/>
        <a:cs typeface="+mn-cs"/>
      </a:defRPr>
    </a:lvl3pPr>
    <a:lvl4pPr marL="4543926" indent="-3391209" algn="l" defTabSz="1513554" rtl="0" eaLnBrk="0" fontAlgn="base" hangingPunct="0">
      <a:spcBef>
        <a:spcPct val="0"/>
      </a:spcBef>
      <a:spcAft>
        <a:spcPct val="0"/>
      </a:spcAft>
      <a:defRPr sz="5862" kern="1200">
        <a:solidFill>
          <a:schemeClr val="tx1"/>
        </a:solidFill>
        <a:latin typeface="Arial" panose="020B0604020202020204" pitchFamily="34" charset="0"/>
        <a:ea typeface="MS PGothic" panose="020B0600070205080204" pitchFamily="34" charset="-128"/>
        <a:cs typeface="+mn-cs"/>
      </a:defRPr>
    </a:lvl4pPr>
    <a:lvl5pPr marL="6064010" indent="-4522700" algn="l" defTabSz="1513554" rtl="0" eaLnBrk="0" fontAlgn="base" hangingPunct="0">
      <a:spcBef>
        <a:spcPct val="0"/>
      </a:spcBef>
      <a:spcAft>
        <a:spcPct val="0"/>
      </a:spcAft>
      <a:defRPr sz="5862" kern="1200">
        <a:solidFill>
          <a:schemeClr val="tx1"/>
        </a:solidFill>
        <a:latin typeface="Arial" panose="020B0604020202020204" pitchFamily="34" charset="0"/>
        <a:ea typeface="MS PGothic" panose="020B0600070205080204" pitchFamily="34" charset="-128"/>
        <a:cs typeface="+mn-cs"/>
      </a:defRPr>
    </a:lvl5pPr>
    <a:lvl6pPr marL="2351151" algn="l" defTabSz="940460" rtl="0" eaLnBrk="1" latinLnBrk="0" hangingPunct="1">
      <a:defRPr sz="5862" kern="1200">
        <a:solidFill>
          <a:schemeClr val="tx1"/>
        </a:solidFill>
        <a:latin typeface="Arial" panose="020B0604020202020204" pitchFamily="34" charset="0"/>
        <a:ea typeface="MS PGothic" panose="020B0600070205080204" pitchFamily="34" charset="-128"/>
        <a:cs typeface="+mn-cs"/>
      </a:defRPr>
    </a:lvl6pPr>
    <a:lvl7pPr marL="2821381" algn="l" defTabSz="940460" rtl="0" eaLnBrk="1" latinLnBrk="0" hangingPunct="1">
      <a:defRPr sz="5862" kern="1200">
        <a:solidFill>
          <a:schemeClr val="tx1"/>
        </a:solidFill>
        <a:latin typeface="Arial" panose="020B0604020202020204" pitchFamily="34" charset="0"/>
        <a:ea typeface="MS PGothic" panose="020B0600070205080204" pitchFamily="34" charset="-128"/>
        <a:cs typeface="+mn-cs"/>
      </a:defRPr>
    </a:lvl7pPr>
    <a:lvl8pPr marL="3291611" algn="l" defTabSz="940460" rtl="0" eaLnBrk="1" latinLnBrk="0" hangingPunct="1">
      <a:defRPr sz="5862" kern="1200">
        <a:solidFill>
          <a:schemeClr val="tx1"/>
        </a:solidFill>
        <a:latin typeface="Arial" panose="020B0604020202020204" pitchFamily="34" charset="0"/>
        <a:ea typeface="MS PGothic" panose="020B0600070205080204" pitchFamily="34" charset="-128"/>
        <a:cs typeface="+mn-cs"/>
      </a:defRPr>
    </a:lvl8pPr>
    <a:lvl9pPr marL="3761842" algn="l" defTabSz="940460" rtl="0" eaLnBrk="1" latinLnBrk="0" hangingPunct="1">
      <a:defRPr sz="5862"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6912" userDrawn="1">
          <p15:clr>
            <a:srgbClr val="A4A3A4"/>
          </p15:clr>
        </p15:guide>
        <p15:guide id="2" pos="133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2565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75" autoAdjust="0"/>
    <p:restoredTop sz="94667" autoAdjust="0"/>
  </p:normalViewPr>
  <p:slideViewPr>
    <p:cSldViewPr snapToObjects="1">
      <p:cViewPr>
        <p:scale>
          <a:sx n="50" d="100"/>
          <a:sy n="50" d="100"/>
        </p:scale>
        <p:origin x="-3322" y="29"/>
      </p:cViewPr>
      <p:guideLst>
        <p:guide orient="horz" pos="6912"/>
        <p:guide pos="13380"/>
      </p:guideLst>
    </p:cSldViewPr>
  </p:slideViewPr>
  <p:outlineViewPr>
    <p:cViewPr>
      <p:scale>
        <a:sx n="33" d="100"/>
        <a:sy n="33" d="100"/>
      </p:scale>
      <p:origin x="0" y="3256"/>
    </p:cViewPr>
  </p:outlineViewPr>
  <p:notesTextViewPr>
    <p:cViewPr>
      <p:scale>
        <a:sx n="100" d="100"/>
        <a:sy n="100" d="100"/>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pitchFamily="-108" charset="0"/>
                <a:ea typeface="ＭＳ Ｐゴシック" pitchFamily="-108" charset="-128"/>
                <a:cs typeface="ＭＳ Ｐゴシック" pitchFamily="-108" charset="-128"/>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smtClean="0"/>
            </a:lvl1pPr>
          </a:lstStyle>
          <a:p>
            <a:pPr>
              <a:defRPr/>
            </a:pPr>
            <a:fld id="{01314EA9-C8CF-4E55-8DBF-5486340E747F}" type="datetime1">
              <a:rPr lang="en-US" altLang="en-US"/>
              <a:pPr>
                <a:defRPr/>
              </a:pPr>
              <a:t>1/16/2023</a:t>
            </a:fld>
            <a:endParaRPr lang="en-US" altLang="en-US"/>
          </a:p>
        </p:txBody>
      </p:sp>
      <p:sp>
        <p:nvSpPr>
          <p:cNvPr id="4" name="Slide Image Placeholder 3"/>
          <p:cNvSpPr>
            <a:spLocks noGrp="1" noRot="1" noChangeAspect="1"/>
          </p:cNvSpPr>
          <p:nvPr>
            <p:ph type="sldImg" idx="2"/>
          </p:nvPr>
        </p:nvSpPr>
        <p:spPr>
          <a:xfrm>
            <a:off x="109538" y="685800"/>
            <a:ext cx="6638925"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pitchFamily="-108" charset="0"/>
                <a:ea typeface="ＭＳ Ｐゴシック" pitchFamily="-108" charset="-128"/>
                <a:cs typeface="ＭＳ Ｐゴシック" pitchFamily="-108" charset="-128"/>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9BD065AA-F636-430C-85BD-240106ED4BF1}" type="slidenum">
              <a:rPr lang="en-US" altLang="en-US"/>
              <a:pPr>
                <a:defRPr/>
              </a:pPr>
              <a:t>‹#›</a:t>
            </a:fld>
            <a:endParaRPr lang="en-US" altLang="en-US"/>
          </a:p>
        </p:txBody>
      </p:sp>
    </p:spTree>
    <p:extLst>
      <p:ext uri="{BB962C8B-B14F-4D97-AF65-F5344CB8AC3E}">
        <p14:creationId xmlns:p14="http://schemas.microsoft.com/office/powerpoint/2010/main" val="865897447"/>
      </p:ext>
    </p:extLst>
  </p:cSld>
  <p:clrMap bg1="lt1" tx1="dk1" bg2="lt2" tx2="dk2" accent1="accent1" accent2="accent2" accent3="accent3" accent4="accent4" accent5="accent5" accent6="accent6" hlink="hlink" folHlink="folHlink"/>
  <p:notesStyle>
    <a:lvl1pPr algn="l" defTabSz="470230" rtl="0" eaLnBrk="0" fontAlgn="base" hangingPunct="0">
      <a:spcBef>
        <a:spcPct val="30000"/>
      </a:spcBef>
      <a:spcAft>
        <a:spcPct val="0"/>
      </a:spcAft>
      <a:defRPr sz="1234" kern="1200">
        <a:solidFill>
          <a:schemeClr val="tx1"/>
        </a:solidFill>
        <a:latin typeface="+mn-lt"/>
        <a:ea typeface="MS PGothic" panose="020B0600070205080204" pitchFamily="34" charset="-128"/>
        <a:cs typeface="ＭＳ Ｐゴシック" charset="0"/>
      </a:defRPr>
    </a:lvl1pPr>
    <a:lvl2pPr marL="470230" algn="l" defTabSz="470230" rtl="0" eaLnBrk="0" fontAlgn="base" hangingPunct="0">
      <a:spcBef>
        <a:spcPct val="30000"/>
      </a:spcBef>
      <a:spcAft>
        <a:spcPct val="0"/>
      </a:spcAft>
      <a:defRPr sz="1234" kern="1200">
        <a:solidFill>
          <a:schemeClr val="tx1"/>
        </a:solidFill>
        <a:latin typeface="+mn-lt"/>
        <a:ea typeface="MS PGothic" panose="020B0600070205080204" pitchFamily="34" charset="-128"/>
        <a:cs typeface="+mn-cs"/>
      </a:defRPr>
    </a:lvl2pPr>
    <a:lvl3pPr marL="940460" algn="l" defTabSz="470230" rtl="0" eaLnBrk="0" fontAlgn="base" hangingPunct="0">
      <a:spcBef>
        <a:spcPct val="30000"/>
      </a:spcBef>
      <a:spcAft>
        <a:spcPct val="0"/>
      </a:spcAft>
      <a:defRPr sz="1234" kern="1200">
        <a:solidFill>
          <a:schemeClr val="tx1"/>
        </a:solidFill>
        <a:latin typeface="+mn-lt"/>
        <a:ea typeface="MS PGothic" panose="020B0600070205080204" pitchFamily="34" charset="-128"/>
        <a:cs typeface="+mn-cs"/>
      </a:defRPr>
    </a:lvl3pPr>
    <a:lvl4pPr marL="1410691" algn="l" defTabSz="470230" rtl="0" eaLnBrk="0" fontAlgn="base" hangingPunct="0">
      <a:spcBef>
        <a:spcPct val="30000"/>
      </a:spcBef>
      <a:spcAft>
        <a:spcPct val="0"/>
      </a:spcAft>
      <a:defRPr sz="1234" kern="1200">
        <a:solidFill>
          <a:schemeClr val="tx1"/>
        </a:solidFill>
        <a:latin typeface="+mn-lt"/>
        <a:ea typeface="MS PGothic" panose="020B0600070205080204" pitchFamily="34" charset="-128"/>
        <a:cs typeface="+mn-cs"/>
      </a:defRPr>
    </a:lvl4pPr>
    <a:lvl5pPr marL="1880921" algn="l" defTabSz="470230" rtl="0" eaLnBrk="0" fontAlgn="base" hangingPunct="0">
      <a:spcBef>
        <a:spcPct val="30000"/>
      </a:spcBef>
      <a:spcAft>
        <a:spcPct val="0"/>
      </a:spcAft>
      <a:defRPr sz="1234" kern="1200">
        <a:solidFill>
          <a:schemeClr val="tx1"/>
        </a:solidFill>
        <a:latin typeface="+mn-lt"/>
        <a:ea typeface="MS PGothic" panose="020B0600070205080204" pitchFamily="34" charset="-128"/>
        <a:cs typeface="+mn-cs"/>
      </a:defRPr>
    </a:lvl5pPr>
    <a:lvl6pPr marL="2351151" algn="l" defTabSz="470230" rtl="0" eaLnBrk="1" latinLnBrk="0" hangingPunct="1">
      <a:defRPr sz="1234" kern="1200">
        <a:solidFill>
          <a:schemeClr val="tx1"/>
        </a:solidFill>
        <a:latin typeface="+mn-lt"/>
        <a:ea typeface="+mn-ea"/>
        <a:cs typeface="+mn-cs"/>
      </a:defRPr>
    </a:lvl6pPr>
    <a:lvl7pPr marL="2821381" algn="l" defTabSz="470230" rtl="0" eaLnBrk="1" latinLnBrk="0" hangingPunct="1">
      <a:defRPr sz="1234" kern="1200">
        <a:solidFill>
          <a:schemeClr val="tx1"/>
        </a:solidFill>
        <a:latin typeface="+mn-lt"/>
        <a:ea typeface="+mn-ea"/>
        <a:cs typeface="+mn-cs"/>
      </a:defRPr>
    </a:lvl7pPr>
    <a:lvl8pPr marL="3291611" algn="l" defTabSz="470230" rtl="0" eaLnBrk="1" latinLnBrk="0" hangingPunct="1">
      <a:defRPr sz="1234" kern="1200">
        <a:solidFill>
          <a:schemeClr val="tx1"/>
        </a:solidFill>
        <a:latin typeface="+mn-lt"/>
        <a:ea typeface="+mn-ea"/>
        <a:cs typeface="+mn-cs"/>
      </a:defRPr>
    </a:lvl8pPr>
    <a:lvl9pPr marL="3761842" algn="l" defTabSz="470230" rtl="0" eaLnBrk="1" latinLnBrk="0" hangingPunct="1">
      <a:defRPr sz="123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p:cNvSpPr>
            <a:spLocks noGrp="1" noRot="1" noChangeAspect="1" noTextEdit="1"/>
          </p:cNvSpPr>
          <p:nvPr>
            <p:ph type="sldImg"/>
          </p:nvPr>
        </p:nvSpPr>
        <p:spPr bwMode="auto">
          <a:xfrm>
            <a:off x="109538" y="685800"/>
            <a:ext cx="6638925"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51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defTabSz="1471613"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defTabSz="1471613"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defTabSz="1471613"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defTabSz="1471613"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spcBef>
                <a:spcPct val="0"/>
              </a:spcBef>
            </a:pPr>
            <a:fld id="{A348697A-DAE3-4F2E-A4DA-9A6361006635}" type="slidenum">
              <a:rPr lang="en-US" altLang="en-US">
                <a:latin typeface="Arial" panose="020B0604020202020204" pitchFamily="34" charset="0"/>
              </a:rPr>
              <a:pPr>
                <a:spcBef>
                  <a:spcPct val="0"/>
                </a:spcBef>
              </a:pPr>
              <a:t>1</a:t>
            </a:fld>
            <a:endParaRPr lang="en-US" altLang="en-US">
              <a:latin typeface="Arial" panose="020B0604020202020204" pitchFamily="34" charset="0"/>
            </a:endParaRPr>
          </a:p>
        </p:txBody>
      </p:sp>
    </p:spTree>
    <p:extLst>
      <p:ext uri="{BB962C8B-B14F-4D97-AF65-F5344CB8AC3E}">
        <p14:creationId xmlns:p14="http://schemas.microsoft.com/office/powerpoint/2010/main" val="744344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185994" y="6817366"/>
            <a:ext cx="36107926" cy="4704080"/>
          </a:xfrm>
        </p:spPr>
        <p:txBody>
          <a:bodyPr/>
          <a:lstStyle/>
          <a:p>
            <a:r>
              <a:rPr lang="en-US"/>
              <a:t>Click to edit Master title style</a:t>
            </a:r>
          </a:p>
        </p:txBody>
      </p:sp>
      <p:sp>
        <p:nvSpPr>
          <p:cNvPr id="3" name="Subtitle 2"/>
          <p:cNvSpPr>
            <a:spLocks noGrp="1"/>
          </p:cNvSpPr>
          <p:nvPr>
            <p:ph type="subTitle" idx="1"/>
          </p:nvPr>
        </p:nvSpPr>
        <p:spPr>
          <a:xfrm>
            <a:off x="6371988" y="12435840"/>
            <a:ext cx="29735939" cy="5608320"/>
          </a:xfrm>
        </p:spPr>
        <p:txBody>
          <a:bodyPr/>
          <a:lstStyle>
            <a:lvl1pPr marL="0" indent="0" algn="ctr">
              <a:buNone/>
              <a:defRPr>
                <a:solidFill>
                  <a:schemeClr val="tx1">
                    <a:tint val="75000"/>
                  </a:schemeClr>
                </a:solidFill>
              </a:defRPr>
            </a:lvl1pPr>
            <a:lvl2pPr marL="1474297" indent="0" algn="ctr">
              <a:buNone/>
              <a:defRPr>
                <a:solidFill>
                  <a:schemeClr val="tx1">
                    <a:tint val="75000"/>
                  </a:schemeClr>
                </a:solidFill>
              </a:defRPr>
            </a:lvl2pPr>
            <a:lvl3pPr marL="2948592" indent="0" algn="ctr">
              <a:buNone/>
              <a:defRPr>
                <a:solidFill>
                  <a:schemeClr val="tx1">
                    <a:tint val="75000"/>
                  </a:schemeClr>
                </a:solidFill>
              </a:defRPr>
            </a:lvl3pPr>
            <a:lvl4pPr marL="4422890" indent="0" algn="ctr">
              <a:buNone/>
              <a:defRPr>
                <a:solidFill>
                  <a:schemeClr val="tx1">
                    <a:tint val="75000"/>
                  </a:schemeClr>
                </a:solidFill>
              </a:defRPr>
            </a:lvl4pPr>
            <a:lvl5pPr marL="5897187" indent="0" algn="ctr">
              <a:buNone/>
              <a:defRPr>
                <a:solidFill>
                  <a:schemeClr val="tx1">
                    <a:tint val="75000"/>
                  </a:schemeClr>
                </a:solidFill>
              </a:defRPr>
            </a:lvl5pPr>
            <a:lvl6pPr marL="7371481" indent="0" algn="ctr">
              <a:buNone/>
              <a:defRPr>
                <a:solidFill>
                  <a:schemeClr val="tx1">
                    <a:tint val="75000"/>
                  </a:schemeClr>
                </a:solidFill>
              </a:defRPr>
            </a:lvl6pPr>
            <a:lvl7pPr marL="8845780" indent="0" algn="ctr">
              <a:buNone/>
              <a:defRPr>
                <a:solidFill>
                  <a:schemeClr val="tx1">
                    <a:tint val="75000"/>
                  </a:schemeClr>
                </a:solidFill>
              </a:defRPr>
            </a:lvl7pPr>
            <a:lvl8pPr marL="10320077" indent="0" algn="ctr">
              <a:buNone/>
              <a:defRPr>
                <a:solidFill>
                  <a:schemeClr val="tx1">
                    <a:tint val="75000"/>
                  </a:schemeClr>
                </a:solidFill>
              </a:defRPr>
            </a:lvl8pPr>
            <a:lvl9pPr marL="11794373"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3919CBAE-FC64-4EFF-90FD-B69259063D9D}" type="datetime1">
              <a:rPr lang="en-US" altLang="en-US"/>
              <a:pPr>
                <a:defRPr/>
              </a:pPr>
              <a:t>1/16/2023</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64213014-1A90-49E7-9F03-915C9CD69429}" type="slidenum">
              <a:rPr lang="en-US" altLang="en-US"/>
              <a:pPr>
                <a:defRPr/>
              </a:pPr>
              <a:t>‹#›</a:t>
            </a:fld>
            <a:endParaRPr lang="en-US" altLang="en-US"/>
          </a:p>
        </p:txBody>
      </p:sp>
    </p:spTree>
    <p:extLst>
      <p:ext uri="{BB962C8B-B14F-4D97-AF65-F5344CB8AC3E}">
        <p14:creationId xmlns:p14="http://schemas.microsoft.com/office/powerpoint/2010/main" val="4205252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186D4376-459D-4065-BB54-43EB2670C21A}" type="datetime1">
              <a:rPr lang="en-US" altLang="en-US"/>
              <a:pPr>
                <a:defRPr/>
              </a:pPr>
              <a:t>1/16/2023</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BD9FE35A-8664-44CF-BF98-4F881DFED2F0}" type="slidenum">
              <a:rPr lang="en-US" altLang="en-US"/>
              <a:pPr>
                <a:defRPr/>
              </a:pPr>
              <a:t>‹#›</a:t>
            </a:fld>
            <a:endParaRPr lang="en-US" altLang="en-US"/>
          </a:p>
        </p:txBody>
      </p:sp>
    </p:spTree>
    <p:extLst>
      <p:ext uri="{BB962C8B-B14F-4D97-AF65-F5344CB8AC3E}">
        <p14:creationId xmlns:p14="http://schemas.microsoft.com/office/powerpoint/2010/main" val="3975787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47831583" y="2458724"/>
            <a:ext cx="45879778" cy="5243068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192238" y="2458724"/>
            <a:ext cx="136931348" cy="5243068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C6E88BFE-BA3B-459A-A661-1CC3BB576C44}" type="datetime1">
              <a:rPr lang="en-US" altLang="en-US"/>
              <a:pPr>
                <a:defRPr/>
              </a:pPr>
              <a:t>1/16/2023</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07E74B7F-27B8-44B1-B4DE-A5FC44B1ACB0}" type="slidenum">
              <a:rPr lang="en-US" altLang="en-US"/>
              <a:pPr>
                <a:defRPr/>
              </a:pPr>
              <a:t>‹#›</a:t>
            </a:fld>
            <a:endParaRPr lang="en-US" altLang="en-US"/>
          </a:p>
        </p:txBody>
      </p:sp>
    </p:spTree>
    <p:extLst>
      <p:ext uri="{BB962C8B-B14F-4D97-AF65-F5344CB8AC3E}">
        <p14:creationId xmlns:p14="http://schemas.microsoft.com/office/powerpoint/2010/main" val="225318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4DFB9CF8-EF69-41CE-963A-BA5C25FDC63C}" type="datetime1">
              <a:rPr lang="en-US" altLang="en-US"/>
              <a:pPr>
                <a:defRPr/>
              </a:pPr>
              <a:t>1/16/2023</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7076BB2C-C2F2-475E-9236-C4C5C8771AF3}" type="slidenum">
              <a:rPr lang="en-US" altLang="en-US"/>
              <a:pPr>
                <a:defRPr/>
              </a:pPr>
              <a:t>‹#›</a:t>
            </a:fld>
            <a:endParaRPr lang="en-US" altLang="en-US"/>
          </a:p>
        </p:txBody>
      </p:sp>
    </p:spTree>
    <p:extLst>
      <p:ext uri="{BB962C8B-B14F-4D97-AF65-F5344CB8AC3E}">
        <p14:creationId xmlns:p14="http://schemas.microsoft.com/office/powerpoint/2010/main" val="2151868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355622" y="14102081"/>
            <a:ext cx="36107926" cy="4358640"/>
          </a:xfrm>
        </p:spPr>
        <p:txBody>
          <a:bodyPr anchor="t"/>
          <a:lstStyle>
            <a:lvl1pPr algn="l">
              <a:defRPr sz="12801" b="1" cap="all"/>
            </a:lvl1pPr>
          </a:lstStyle>
          <a:p>
            <a:r>
              <a:rPr lang="en-US"/>
              <a:t>Click to edit Master title style</a:t>
            </a:r>
          </a:p>
        </p:txBody>
      </p:sp>
      <p:sp>
        <p:nvSpPr>
          <p:cNvPr id="3" name="Text Placeholder 2"/>
          <p:cNvSpPr>
            <a:spLocks noGrp="1"/>
          </p:cNvSpPr>
          <p:nvPr>
            <p:ph type="body" idx="1"/>
          </p:nvPr>
        </p:nvSpPr>
        <p:spPr>
          <a:xfrm>
            <a:off x="3355622" y="9301491"/>
            <a:ext cx="36107926" cy="4800599"/>
          </a:xfrm>
        </p:spPr>
        <p:txBody>
          <a:bodyPr anchor="b"/>
          <a:lstStyle>
            <a:lvl1pPr marL="0" indent="0">
              <a:buNone/>
              <a:defRPr sz="6500">
                <a:solidFill>
                  <a:schemeClr val="tx1">
                    <a:tint val="75000"/>
                  </a:schemeClr>
                </a:solidFill>
              </a:defRPr>
            </a:lvl1pPr>
            <a:lvl2pPr marL="1474297" indent="0">
              <a:buNone/>
              <a:defRPr sz="5701">
                <a:solidFill>
                  <a:schemeClr val="tx1">
                    <a:tint val="75000"/>
                  </a:schemeClr>
                </a:solidFill>
              </a:defRPr>
            </a:lvl2pPr>
            <a:lvl3pPr marL="2948592" indent="0">
              <a:buNone/>
              <a:defRPr sz="5200">
                <a:solidFill>
                  <a:schemeClr val="tx1">
                    <a:tint val="75000"/>
                  </a:schemeClr>
                </a:solidFill>
              </a:defRPr>
            </a:lvl3pPr>
            <a:lvl4pPr marL="4422890" indent="0">
              <a:buNone/>
              <a:defRPr sz="4500">
                <a:solidFill>
                  <a:schemeClr val="tx1">
                    <a:tint val="75000"/>
                  </a:schemeClr>
                </a:solidFill>
              </a:defRPr>
            </a:lvl4pPr>
            <a:lvl5pPr marL="5897187" indent="0">
              <a:buNone/>
              <a:defRPr sz="4500">
                <a:solidFill>
                  <a:schemeClr val="tx1">
                    <a:tint val="75000"/>
                  </a:schemeClr>
                </a:solidFill>
              </a:defRPr>
            </a:lvl5pPr>
            <a:lvl6pPr marL="7371481" indent="0">
              <a:buNone/>
              <a:defRPr sz="4500">
                <a:solidFill>
                  <a:schemeClr val="tx1">
                    <a:tint val="75000"/>
                  </a:schemeClr>
                </a:solidFill>
              </a:defRPr>
            </a:lvl6pPr>
            <a:lvl7pPr marL="8845780" indent="0">
              <a:buNone/>
              <a:defRPr sz="4500">
                <a:solidFill>
                  <a:schemeClr val="tx1">
                    <a:tint val="75000"/>
                  </a:schemeClr>
                </a:solidFill>
              </a:defRPr>
            </a:lvl7pPr>
            <a:lvl8pPr marL="10320077" indent="0">
              <a:buNone/>
              <a:defRPr sz="4500">
                <a:solidFill>
                  <a:schemeClr val="tx1">
                    <a:tint val="75000"/>
                  </a:schemeClr>
                </a:solidFill>
              </a:defRPr>
            </a:lvl8pPr>
            <a:lvl9pPr marL="11794373" indent="0">
              <a:buNone/>
              <a:defRPr sz="45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29EAE8B6-BB81-4DAD-974E-73E05E9DE8F3}" type="datetime1">
              <a:rPr lang="en-US" altLang="en-US"/>
              <a:pPr>
                <a:defRPr/>
              </a:pPr>
              <a:t>1/16/2023</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ltLang="en-US"/>
          </a:p>
        </p:txBody>
      </p:sp>
      <p:sp>
        <p:nvSpPr>
          <p:cNvPr id="6" name="Slide Number Placeholder 5"/>
          <p:cNvSpPr>
            <a:spLocks noGrp="1"/>
          </p:cNvSpPr>
          <p:nvPr>
            <p:ph type="sldNum" sz="quarter" idx="12"/>
          </p:nvPr>
        </p:nvSpPr>
        <p:spPr/>
        <p:txBody>
          <a:bodyPr/>
          <a:lstStyle>
            <a:lvl1pPr>
              <a:defRPr/>
            </a:lvl1pPr>
          </a:lstStyle>
          <a:p>
            <a:pPr>
              <a:defRPr/>
            </a:pPr>
            <a:fld id="{736E1E93-EA9B-40DB-9678-E6AFF779B7A5}" type="slidenum">
              <a:rPr lang="en-US" altLang="en-US"/>
              <a:pPr>
                <a:defRPr/>
              </a:pPr>
              <a:t>‹#›</a:t>
            </a:fld>
            <a:endParaRPr lang="en-US" altLang="en-US"/>
          </a:p>
        </p:txBody>
      </p:sp>
    </p:spTree>
    <p:extLst>
      <p:ext uri="{BB962C8B-B14F-4D97-AF65-F5344CB8AC3E}">
        <p14:creationId xmlns:p14="http://schemas.microsoft.com/office/powerpoint/2010/main" val="3340599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192234" y="14335772"/>
            <a:ext cx="91405564" cy="40553641"/>
          </a:xfrm>
        </p:spPr>
        <p:txBody>
          <a:bodyPr/>
          <a:lstStyle>
            <a:lvl1pPr>
              <a:defRPr sz="9001"/>
            </a:lvl1pPr>
            <a:lvl2pPr>
              <a:defRPr sz="7801"/>
            </a:lvl2pPr>
            <a:lvl3pPr>
              <a:defRPr sz="6500"/>
            </a:lvl3pPr>
            <a:lvl4pPr>
              <a:defRPr sz="5701"/>
            </a:lvl4pPr>
            <a:lvl5pPr>
              <a:defRPr sz="5701"/>
            </a:lvl5pPr>
            <a:lvl6pPr>
              <a:defRPr sz="5701"/>
            </a:lvl6pPr>
            <a:lvl7pPr>
              <a:defRPr sz="5701"/>
            </a:lvl7pPr>
            <a:lvl8pPr>
              <a:defRPr sz="5701"/>
            </a:lvl8pPr>
            <a:lvl9pPr>
              <a:defRPr sz="570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2305797" y="14335772"/>
            <a:ext cx="91405564" cy="40553641"/>
          </a:xfrm>
        </p:spPr>
        <p:txBody>
          <a:bodyPr/>
          <a:lstStyle>
            <a:lvl1pPr>
              <a:defRPr sz="9001"/>
            </a:lvl1pPr>
            <a:lvl2pPr>
              <a:defRPr sz="7801"/>
            </a:lvl2pPr>
            <a:lvl3pPr>
              <a:defRPr sz="6500"/>
            </a:lvl3pPr>
            <a:lvl4pPr>
              <a:defRPr sz="5701"/>
            </a:lvl4pPr>
            <a:lvl5pPr>
              <a:defRPr sz="5701"/>
            </a:lvl5pPr>
            <a:lvl6pPr>
              <a:defRPr sz="5701"/>
            </a:lvl6pPr>
            <a:lvl7pPr>
              <a:defRPr sz="5701"/>
            </a:lvl7pPr>
            <a:lvl8pPr>
              <a:defRPr sz="5701"/>
            </a:lvl8pPr>
            <a:lvl9pPr>
              <a:defRPr sz="570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D072DE39-29E4-48D8-AE28-A867120F4696}" type="datetime1">
              <a:rPr lang="en-US" altLang="en-US"/>
              <a:pPr>
                <a:defRPr/>
              </a:pPr>
              <a:t>1/16/2023</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pPr>
              <a:defRPr/>
            </a:pPr>
            <a:fld id="{2FD414B5-7DC3-4C99-BD9B-BA526C2FEE12}" type="slidenum">
              <a:rPr lang="en-US" altLang="en-US"/>
              <a:pPr>
                <a:defRPr/>
              </a:pPr>
              <a:t>‹#›</a:t>
            </a:fld>
            <a:endParaRPr lang="en-US" altLang="en-US"/>
          </a:p>
        </p:txBody>
      </p:sp>
    </p:spTree>
    <p:extLst>
      <p:ext uri="{BB962C8B-B14F-4D97-AF65-F5344CB8AC3E}">
        <p14:creationId xmlns:p14="http://schemas.microsoft.com/office/powerpoint/2010/main" val="3890101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94653" y="409900"/>
            <a:ext cx="27224229" cy="2169159"/>
          </a:xfrm>
        </p:spPr>
        <p:txBody>
          <a:bodyPr>
            <a:noAutofit/>
          </a:bodyPr>
          <a:lstStyle>
            <a:lvl1pPr>
              <a:defRPr sz="4400">
                <a:latin typeface="Arial"/>
                <a:cs typeface="Arial"/>
              </a:defRPr>
            </a:lvl1pPr>
          </a:lstStyle>
          <a:p>
            <a:r>
              <a:rPr lang="en-US" dirty="0"/>
              <a:t>Click to edit Master title style</a:t>
            </a:r>
          </a:p>
        </p:txBody>
      </p:sp>
      <p:sp>
        <p:nvSpPr>
          <p:cNvPr id="4" name="Content Placeholder 3"/>
          <p:cNvSpPr>
            <a:spLocks noGrp="1"/>
          </p:cNvSpPr>
          <p:nvPr>
            <p:ph sz="half" idx="2"/>
          </p:nvPr>
        </p:nvSpPr>
        <p:spPr>
          <a:xfrm>
            <a:off x="368754" y="3135090"/>
            <a:ext cx="13260224" cy="18200914"/>
          </a:xfrm>
        </p:spPr>
        <p:txBody>
          <a:bodyPr>
            <a:normAutofit/>
          </a:bodyPr>
          <a:lstStyle>
            <a:lvl1pPr marL="410276" indent="-410276">
              <a:buNone/>
              <a:defRPr sz="2900">
                <a:latin typeface="Arial"/>
                <a:cs typeface="Arial"/>
              </a:defRPr>
            </a:lvl1pPr>
            <a:lvl2pPr marL="793286" indent="-655661">
              <a:buFont typeface="Wingdings" charset="2"/>
              <a:buChar char="Ø"/>
              <a:defRPr sz="2300">
                <a:latin typeface="Arial"/>
                <a:cs typeface="Arial"/>
              </a:defRPr>
            </a:lvl2pPr>
            <a:lvl3pPr marL="929611" indent="-546600">
              <a:defRPr sz="1900">
                <a:latin typeface="Arial"/>
                <a:cs typeface="Arial"/>
              </a:defRPr>
            </a:lvl3pPr>
            <a:lvl4pPr marL="1202259" indent="-655661">
              <a:defRPr sz="1600">
                <a:latin typeface="Arial"/>
                <a:cs typeface="Arial"/>
              </a:defRPr>
            </a:lvl4pPr>
            <a:lvl5pPr marL="1448946" indent="-1448946">
              <a:defRPr sz="2300"/>
            </a:lvl5pPr>
            <a:lvl6pPr>
              <a:defRPr sz="5200"/>
            </a:lvl6pPr>
            <a:lvl7pPr>
              <a:defRPr sz="5200"/>
            </a:lvl7pPr>
            <a:lvl8pPr>
              <a:defRPr sz="5200"/>
            </a:lvl8pPr>
            <a:lvl9pPr>
              <a:defRPr sz="5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Content Placeholder 3"/>
          <p:cNvSpPr>
            <a:spLocks noGrp="1"/>
          </p:cNvSpPr>
          <p:nvPr>
            <p:ph sz="half" idx="10"/>
          </p:nvPr>
        </p:nvSpPr>
        <p:spPr>
          <a:xfrm>
            <a:off x="14499225" y="3135090"/>
            <a:ext cx="13260224" cy="18200914"/>
          </a:xfrm>
        </p:spPr>
        <p:txBody>
          <a:bodyPr>
            <a:normAutofit/>
          </a:bodyPr>
          <a:lstStyle>
            <a:lvl1pPr marL="410276" indent="-410276">
              <a:buNone/>
              <a:defRPr sz="2900">
                <a:latin typeface="Arial"/>
                <a:cs typeface="Arial"/>
              </a:defRPr>
            </a:lvl1pPr>
            <a:lvl2pPr marL="793286" indent="-655661">
              <a:buFont typeface="Wingdings" charset="2"/>
              <a:buChar char="Ø"/>
              <a:defRPr sz="2300">
                <a:latin typeface="Arial"/>
                <a:cs typeface="Arial"/>
              </a:defRPr>
            </a:lvl2pPr>
            <a:lvl3pPr marL="929611" indent="-546600">
              <a:defRPr sz="1900">
                <a:latin typeface="Arial"/>
                <a:cs typeface="Arial"/>
              </a:defRPr>
            </a:lvl3pPr>
            <a:lvl4pPr marL="1202259" indent="-655661">
              <a:defRPr sz="1600">
                <a:latin typeface="Arial"/>
                <a:cs typeface="Arial"/>
              </a:defRPr>
            </a:lvl4pPr>
            <a:lvl5pPr marL="1448946" indent="-1448946">
              <a:defRPr sz="2300"/>
            </a:lvl5pPr>
            <a:lvl6pPr>
              <a:defRPr sz="5200"/>
            </a:lvl6pPr>
            <a:lvl7pPr>
              <a:defRPr sz="5200"/>
            </a:lvl7pPr>
            <a:lvl8pPr>
              <a:defRPr sz="5200"/>
            </a:lvl8pPr>
            <a:lvl9pPr>
              <a:defRPr sz="5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Content Placeholder 3"/>
          <p:cNvSpPr>
            <a:spLocks noGrp="1"/>
          </p:cNvSpPr>
          <p:nvPr>
            <p:ph sz="half" idx="11"/>
          </p:nvPr>
        </p:nvSpPr>
        <p:spPr>
          <a:xfrm>
            <a:off x="28629696" y="3135090"/>
            <a:ext cx="13260224" cy="18200914"/>
          </a:xfrm>
        </p:spPr>
        <p:txBody>
          <a:bodyPr>
            <a:normAutofit/>
          </a:bodyPr>
          <a:lstStyle>
            <a:lvl1pPr marL="410276" indent="-410276">
              <a:buNone/>
              <a:defRPr sz="2900">
                <a:latin typeface="Arial"/>
                <a:cs typeface="Arial"/>
              </a:defRPr>
            </a:lvl1pPr>
            <a:lvl2pPr marL="793286" indent="-655661">
              <a:buFont typeface="Wingdings" charset="2"/>
              <a:buChar char="Ø"/>
              <a:defRPr sz="2300">
                <a:latin typeface="Arial"/>
                <a:cs typeface="Arial"/>
              </a:defRPr>
            </a:lvl2pPr>
            <a:lvl3pPr marL="929611" indent="-546600">
              <a:defRPr sz="1900">
                <a:latin typeface="Arial"/>
                <a:cs typeface="Arial"/>
              </a:defRPr>
            </a:lvl3pPr>
            <a:lvl4pPr marL="1202259" indent="-655661">
              <a:defRPr sz="1600">
                <a:latin typeface="Arial"/>
                <a:cs typeface="Arial"/>
              </a:defRPr>
            </a:lvl4pPr>
            <a:lvl5pPr marL="1448946" indent="-1448946">
              <a:defRPr sz="2300"/>
            </a:lvl5pPr>
            <a:lvl6pPr>
              <a:defRPr sz="5200"/>
            </a:lvl6pPr>
            <a:lvl7pPr>
              <a:defRPr sz="5200"/>
            </a:lvl7pPr>
            <a:lvl8pPr>
              <a:defRPr sz="5200"/>
            </a:lvl8pPr>
            <a:lvl9pPr>
              <a:defRPr sz="5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727427" y="351475"/>
            <a:ext cx="3933325" cy="2286000"/>
          </a:xfrm>
          <a:prstGeom prst="rect">
            <a:avLst/>
          </a:prstGeom>
        </p:spPr>
      </p:pic>
    </p:spTree>
    <p:extLst>
      <p:ext uri="{BB962C8B-B14F-4D97-AF65-F5344CB8AC3E}">
        <p14:creationId xmlns:p14="http://schemas.microsoft.com/office/powerpoint/2010/main" val="830959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3F5B3A07-A7CE-40D3-A410-EDF9A4B1C01F}" type="datetime1">
              <a:rPr lang="en-US" altLang="en-US"/>
              <a:pPr>
                <a:defRPr/>
              </a:pPr>
              <a:t>1/16/2023</a:t>
            </a:fld>
            <a:endParaRPr lang="en-US" altLang="en-US"/>
          </a:p>
        </p:txBody>
      </p:sp>
      <p:sp>
        <p:nvSpPr>
          <p:cNvPr id="4" name="Footer Placeholder 4"/>
          <p:cNvSpPr>
            <a:spLocks noGrp="1"/>
          </p:cNvSpPr>
          <p:nvPr>
            <p:ph type="ftr" sz="quarter" idx="11"/>
          </p:nvPr>
        </p:nvSpPr>
        <p:spPr/>
        <p:txBody>
          <a:bodyPr/>
          <a:lstStyle>
            <a:lvl1pPr>
              <a:defRPr/>
            </a:lvl1pPr>
          </a:lstStyle>
          <a:p>
            <a:pPr>
              <a:defRPr/>
            </a:pPr>
            <a:endParaRPr lang="en-US" altLang="en-US"/>
          </a:p>
        </p:txBody>
      </p:sp>
      <p:sp>
        <p:nvSpPr>
          <p:cNvPr id="5" name="Slide Number Placeholder 5"/>
          <p:cNvSpPr>
            <a:spLocks noGrp="1"/>
          </p:cNvSpPr>
          <p:nvPr>
            <p:ph type="sldNum" sz="quarter" idx="12"/>
          </p:nvPr>
        </p:nvSpPr>
        <p:spPr/>
        <p:txBody>
          <a:bodyPr/>
          <a:lstStyle>
            <a:lvl1pPr>
              <a:defRPr/>
            </a:lvl1pPr>
          </a:lstStyle>
          <a:p>
            <a:pPr>
              <a:defRPr/>
            </a:pPr>
            <a:fld id="{3AFFC319-7D79-44E8-8922-263723B620C8}" type="slidenum">
              <a:rPr lang="en-US" altLang="en-US"/>
              <a:pPr>
                <a:defRPr/>
              </a:pPr>
              <a:t>‹#›</a:t>
            </a:fld>
            <a:endParaRPr lang="en-US" altLang="en-US"/>
          </a:p>
        </p:txBody>
      </p:sp>
    </p:spTree>
    <p:extLst>
      <p:ext uri="{BB962C8B-B14F-4D97-AF65-F5344CB8AC3E}">
        <p14:creationId xmlns:p14="http://schemas.microsoft.com/office/powerpoint/2010/main" val="514199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4DD03833-CE8C-4F8B-95CB-3A9B6255852C}" type="datetime1">
              <a:rPr lang="en-US" altLang="en-US"/>
              <a:pPr>
                <a:defRPr/>
              </a:pPr>
              <a:t>1/16/2023</a:t>
            </a:fld>
            <a:endParaRPr lang="en-US" altLang="en-US"/>
          </a:p>
        </p:txBody>
      </p:sp>
      <p:sp>
        <p:nvSpPr>
          <p:cNvPr id="3" name="Footer Placeholder 4"/>
          <p:cNvSpPr>
            <a:spLocks noGrp="1"/>
          </p:cNvSpPr>
          <p:nvPr>
            <p:ph type="ftr" sz="quarter" idx="11"/>
          </p:nvPr>
        </p:nvSpPr>
        <p:spPr/>
        <p:txBody>
          <a:bodyPr/>
          <a:lstStyle>
            <a:lvl1pPr>
              <a:defRPr/>
            </a:lvl1pPr>
          </a:lstStyle>
          <a:p>
            <a:pPr>
              <a:defRPr/>
            </a:pPr>
            <a:endParaRPr lang="en-US" altLang="en-US"/>
          </a:p>
        </p:txBody>
      </p:sp>
      <p:sp>
        <p:nvSpPr>
          <p:cNvPr id="4" name="Slide Number Placeholder 5"/>
          <p:cNvSpPr>
            <a:spLocks noGrp="1"/>
          </p:cNvSpPr>
          <p:nvPr>
            <p:ph type="sldNum" sz="quarter" idx="12"/>
          </p:nvPr>
        </p:nvSpPr>
        <p:spPr/>
        <p:txBody>
          <a:bodyPr/>
          <a:lstStyle>
            <a:lvl1pPr>
              <a:defRPr/>
            </a:lvl1pPr>
          </a:lstStyle>
          <a:p>
            <a:pPr>
              <a:defRPr/>
            </a:pPr>
            <a:fld id="{CA0319E6-A96F-404B-A526-EF4A8ECEB680}" type="slidenum">
              <a:rPr lang="en-US" altLang="en-US"/>
              <a:pPr>
                <a:defRPr/>
              </a:pPr>
              <a:t>‹#›</a:t>
            </a:fld>
            <a:endParaRPr lang="en-US" altLang="en-US"/>
          </a:p>
        </p:txBody>
      </p:sp>
    </p:spTree>
    <p:extLst>
      <p:ext uri="{BB962C8B-B14F-4D97-AF65-F5344CB8AC3E}">
        <p14:creationId xmlns:p14="http://schemas.microsoft.com/office/powerpoint/2010/main" val="1717521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24006" y="873760"/>
            <a:ext cx="13975599" cy="3718560"/>
          </a:xfrm>
        </p:spPr>
        <p:txBody>
          <a:bodyPr anchor="b"/>
          <a:lstStyle>
            <a:lvl1pPr algn="l">
              <a:defRPr sz="6500" b="1"/>
            </a:lvl1pPr>
          </a:lstStyle>
          <a:p>
            <a:r>
              <a:rPr lang="en-US"/>
              <a:t>Click to edit Master title style</a:t>
            </a:r>
          </a:p>
        </p:txBody>
      </p:sp>
      <p:sp>
        <p:nvSpPr>
          <p:cNvPr id="3" name="Content Placeholder 2"/>
          <p:cNvSpPr>
            <a:spLocks noGrp="1"/>
          </p:cNvSpPr>
          <p:nvPr>
            <p:ph idx="1"/>
          </p:nvPr>
        </p:nvSpPr>
        <p:spPr>
          <a:xfrm>
            <a:off x="16608470" y="873770"/>
            <a:ext cx="23747452" cy="18729961"/>
          </a:xfrm>
        </p:spPr>
        <p:txBody>
          <a:bodyPr/>
          <a:lstStyle>
            <a:lvl1pPr>
              <a:defRPr sz="10201"/>
            </a:lvl1pPr>
            <a:lvl2pPr>
              <a:defRPr sz="9001"/>
            </a:lvl2pPr>
            <a:lvl3pPr>
              <a:defRPr sz="7801"/>
            </a:lvl3pPr>
            <a:lvl4pPr>
              <a:defRPr sz="6500"/>
            </a:lvl4pPr>
            <a:lvl5pPr>
              <a:defRPr sz="6500"/>
            </a:lvl5pPr>
            <a:lvl6pPr>
              <a:defRPr sz="6500"/>
            </a:lvl6pPr>
            <a:lvl7pPr>
              <a:defRPr sz="6500"/>
            </a:lvl7pPr>
            <a:lvl8pPr>
              <a:defRPr sz="6500"/>
            </a:lvl8pPr>
            <a:lvl9pPr>
              <a:defRPr sz="6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24006" y="4592330"/>
            <a:ext cx="13975599" cy="15011401"/>
          </a:xfrm>
        </p:spPr>
        <p:txBody>
          <a:bodyPr/>
          <a:lstStyle>
            <a:lvl1pPr marL="0" indent="0">
              <a:buNone/>
              <a:defRPr sz="4500"/>
            </a:lvl1pPr>
            <a:lvl2pPr marL="1474297" indent="0">
              <a:buNone/>
              <a:defRPr sz="3900"/>
            </a:lvl2pPr>
            <a:lvl3pPr marL="2948592" indent="0">
              <a:buNone/>
              <a:defRPr sz="3100"/>
            </a:lvl3pPr>
            <a:lvl4pPr marL="4422890" indent="0">
              <a:buNone/>
              <a:defRPr sz="2800"/>
            </a:lvl4pPr>
            <a:lvl5pPr marL="5897187" indent="0">
              <a:buNone/>
              <a:defRPr sz="2800"/>
            </a:lvl5pPr>
            <a:lvl6pPr marL="7371481" indent="0">
              <a:buNone/>
              <a:defRPr sz="2800"/>
            </a:lvl6pPr>
            <a:lvl7pPr marL="8845780" indent="0">
              <a:buNone/>
              <a:defRPr sz="2800"/>
            </a:lvl7pPr>
            <a:lvl8pPr marL="10320077" indent="0">
              <a:buNone/>
              <a:defRPr sz="2800"/>
            </a:lvl8pPr>
            <a:lvl9pPr marL="11794373" indent="0">
              <a:buNone/>
              <a:defRPr sz="28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C2521F4-F525-4A00-B403-8BBE24F546DB}" type="datetime1">
              <a:rPr lang="en-US" altLang="en-US"/>
              <a:pPr>
                <a:defRPr/>
              </a:pPr>
              <a:t>1/16/2023</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pPr>
              <a:defRPr/>
            </a:pPr>
            <a:fld id="{9630ABBB-E03B-4760-8313-C632A5074D40}" type="slidenum">
              <a:rPr lang="en-US" altLang="en-US"/>
              <a:pPr>
                <a:defRPr/>
              </a:pPr>
              <a:t>‹#›</a:t>
            </a:fld>
            <a:endParaRPr lang="en-US" altLang="en-US"/>
          </a:p>
        </p:txBody>
      </p:sp>
    </p:spTree>
    <p:extLst>
      <p:ext uri="{BB962C8B-B14F-4D97-AF65-F5344CB8AC3E}">
        <p14:creationId xmlns:p14="http://schemas.microsoft.com/office/powerpoint/2010/main" val="3459981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26362" y="15361927"/>
            <a:ext cx="25487948" cy="1813561"/>
          </a:xfrm>
        </p:spPr>
        <p:txBody>
          <a:bodyPr anchor="b"/>
          <a:lstStyle>
            <a:lvl1pPr algn="l">
              <a:defRPr sz="6500" b="1"/>
            </a:lvl1pPr>
          </a:lstStyle>
          <a:p>
            <a:r>
              <a:rPr lang="en-US"/>
              <a:t>Click to edit Master title style</a:t>
            </a:r>
          </a:p>
        </p:txBody>
      </p:sp>
      <p:sp>
        <p:nvSpPr>
          <p:cNvPr id="3" name="Picture Placeholder 2"/>
          <p:cNvSpPr>
            <a:spLocks noGrp="1"/>
          </p:cNvSpPr>
          <p:nvPr>
            <p:ph type="pic" idx="1"/>
          </p:nvPr>
        </p:nvSpPr>
        <p:spPr>
          <a:xfrm>
            <a:off x="8326362" y="1960880"/>
            <a:ext cx="25487948" cy="13167360"/>
          </a:xfrm>
        </p:spPr>
        <p:txBody>
          <a:bodyPr rtlCol="0">
            <a:normAutofit/>
          </a:bodyPr>
          <a:lstStyle>
            <a:lvl1pPr marL="0" indent="0">
              <a:buNone/>
              <a:defRPr sz="10201"/>
            </a:lvl1pPr>
            <a:lvl2pPr marL="1474297" indent="0">
              <a:buNone/>
              <a:defRPr sz="9001"/>
            </a:lvl2pPr>
            <a:lvl3pPr marL="2948592" indent="0">
              <a:buNone/>
              <a:defRPr sz="7801"/>
            </a:lvl3pPr>
            <a:lvl4pPr marL="4422890" indent="0">
              <a:buNone/>
              <a:defRPr sz="6500"/>
            </a:lvl4pPr>
            <a:lvl5pPr marL="5897187" indent="0">
              <a:buNone/>
              <a:defRPr sz="6500"/>
            </a:lvl5pPr>
            <a:lvl6pPr marL="7371481" indent="0">
              <a:buNone/>
              <a:defRPr sz="6500"/>
            </a:lvl6pPr>
            <a:lvl7pPr marL="8845780" indent="0">
              <a:buNone/>
              <a:defRPr sz="6500"/>
            </a:lvl7pPr>
            <a:lvl8pPr marL="10320077" indent="0">
              <a:buNone/>
              <a:defRPr sz="6500"/>
            </a:lvl8pPr>
            <a:lvl9pPr marL="11794373" indent="0">
              <a:buNone/>
              <a:defRPr sz="6500"/>
            </a:lvl9pPr>
          </a:lstStyle>
          <a:p>
            <a:pPr lvl="0"/>
            <a:endParaRPr lang="en-US" noProof="0"/>
          </a:p>
        </p:txBody>
      </p:sp>
      <p:sp>
        <p:nvSpPr>
          <p:cNvPr id="4" name="Text Placeholder 3"/>
          <p:cNvSpPr>
            <a:spLocks noGrp="1"/>
          </p:cNvSpPr>
          <p:nvPr>
            <p:ph type="body" sz="half" idx="2"/>
          </p:nvPr>
        </p:nvSpPr>
        <p:spPr>
          <a:xfrm>
            <a:off x="8326362" y="17175492"/>
            <a:ext cx="25487948" cy="2575559"/>
          </a:xfrm>
        </p:spPr>
        <p:txBody>
          <a:bodyPr/>
          <a:lstStyle>
            <a:lvl1pPr marL="0" indent="0">
              <a:buNone/>
              <a:defRPr sz="4500"/>
            </a:lvl1pPr>
            <a:lvl2pPr marL="1474297" indent="0">
              <a:buNone/>
              <a:defRPr sz="3900"/>
            </a:lvl2pPr>
            <a:lvl3pPr marL="2948592" indent="0">
              <a:buNone/>
              <a:defRPr sz="3100"/>
            </a:lvl3pPr>
            <a:lvl4pPr marL="4422890" indent="0">
              <a:buNone/>
              <a:defRPr sz="2800"/>
            </a:lvl4pPr>
            <a:lvl5pPr marL="5897187" indent="0">
              <a:buNone/>
              <a:defRPr sz="2800"/>
            </a:lvl5pPr>
            <a:lvl6pPr marL="7371481" indent="0">
              <a:buNone/>
              <a:defRPr sz="2800"/>
            </a:lvl6pPr>
            <a:lvl7pPr marL="8845780" indent="0">
              <a:buNone/>
              <a:defRPr sz="2800"/>
            </a:lvl7pPr>
            <a:lvl8pPr marL="10320077" indent="0">
              <a:buNone/>
              <a:defRPr sz="2800"/>
            </a:lvl8pPr>
            <a:lvl9pPr marL="11794373" indent="0">
              <a:buNone/>
              <a:defRPr sz="28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254C5E88-DBB1-4C27-97E1-27BF91625C96}" type="datetime1">
              <a:rPr lang="en-US" altLang="en-US"/>
              <a:pPr>
                <a:defRPr/>
              </a:pPr>
              <a:t>1/16/2023</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ltLang="en-US"/>
          </a:p>
        </p:txBody>
      </p:sp>
      <p:sp>
        <p:nvSpPr>
          <p:cNvPr id="7" name="Slide Number Placeholder 5"/>
          <p:cNvSpPr>
            <a:spLocks noGrp="1"/>
          </p:cNvSpPr>
          <p:nvPr>
            <p:ph type="sldNum" sz="quarter" idx="12"/>
          </p:nvPr>
        </p:nvSpPr>
        <p:spPr/>
        <p:txBody>
          <a:bodyPr/>
          <a:lstStyle>
            <a:lvl1pPr>
              <a:defRPr/>
            </a:lvl1pPr>
          </a:lstStyle>
          <a:p>
            <a:pPr>
              <a:defRPr/>
            </a:pPr>
            <a:fld id="{F984C0B4-399A-4C53-B10F-4E796F22629E}" type="slidenum">
              <a:rPr lang="en-US" altLang="en-US"/>
              <a:pPr>
                <a:defRPr/>
              </a:pPr>
              <a:t>‹#›</a:t>
            </a:fld>
            <a:endParaRPr lang="en-US" altLang="en-US"/>
          </a:p>
        </p:txBody>
      </p:sp>
    </p:spTree>
    <p:extLst>
      <p:ext uri="{BB962C8B-B14F-4D97-AF65-F5344CB8AC3E}">
        <p14:creationId xmlns:p14="http://schemas.microsoft.com/office/powerpoint/2010/main" val="93343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124625" y="877957"/>
            <a:ext cx="38230667"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94846" tIns="147423" rIns="294846" bIns="147423"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2124625" y="5120313"/>
            <a:ext cx="38230667" cy="14482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94846" tIns="147423" rIns="294846" bIns="147423"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2124624" y="20340436"/>
            <a:ext cx="9910724" cy="1167847"/>
          </a:xfrm>
          <a:prstGeom prst="rect">
            <a:avLst/>
          </a:prstGeom>
        </p:spPr>
        <p:txBody>
          <a:bodyPr vert="horz" wrap="square" lIns="294846" tIns="147423" rIns="294846" bIns="147423" numCol="1" anchor="ctr" anchorCtr="0" compatLnSpc="1">
            <a:prstTxWarp prst="textNoShape">
              <a:avLst/>
            </a:prstTxWarp>
          </a:bodyPr>
          <a:lstStyle>
            <a:lvl1pPr eaLnBrk="1" hangingPunct="1">
              <a:defRPr sz="3900" smtClean="0">
                <a:solidFill>
                  <a:srgbClr val="898989"/>
                </a:solidFill>
                <a:latin typeface="Calibri" panose="020F0502020204030204" pitchFamily="34" charset="0"/>
              </a:defRPr>
            </a:lvl1pPr>
          </a:lstStyle>
          <a:p>
            <a:pPr>
              <a:defRPr/>
            </a:pPr>
            <a:fld id="{AF4DFF81-4150-4EF7-986D-DD3916DBAD54}" type="datetime1">
              <a:rPr lang="en-US" altLang="en-US"/>
              <a:pPr>
                <a:defRPr/>
              </a:pPr>
              <a:t>1/16/2023</a:t>
            </a:fld>
            <a:endParaRPr lang="en-US" altLang="en-US"/>
          </a:p>
        </p:txBody>
      </p:sp>
      <p:sp>
        <p:nvSpPr>
          <p:cNvPr id="5" name="Footer Placeholder 4"/>
          <p:cNvSpPr>
            <a:spLocks noGrp="1"/>
          </p:cNvSpPr>
          <p:nvPr>
            <p:ph type="ftr" sz="quarter" idx="3"/>
          </p:nvPr>
        </p:nvSpPr>
        <p:spPr>
          <a:xfrm>
            <a:off x="14514600" y="20340436"/>
            <a:ext cx="13450717" cy="1167847"/>
          </a:xfrm>
          <a:prstGeom prst="rect">
            <a:avLst/>
          </a:prstGeom>
        </p:spPr>
        <p:txBody>
          <a:bodyPr vert="horz" wrap="square" lIns="294846" tIns="147423" rIns="294846" bIns="147423" numCol="1" anchor="ctr" anchorCtr="0" compatLnSpc="1">
            <a:prstTxWarp prst="textNoShape">
              <a:avLst/>
            </a:prstTxWarp>
          </a:bodyPr>
          <a:lstStyle>
            <a:lvl1pPr algn="ctr" eaLnBrk="1" hangingPunct="1">
              <a:defRPr sz="3900">
                <a:solidFill>
                  <a:srgbClr val="898989"/>
                </a:solidFill>
                <a:latin typeface="Calibri" pitchFamily="-108" charset="0"/>
                <a:ea typeface="ＭＳ Ｐゴシック" pitchFamily="-108" charset="-128"/>
                <a:cs typeface="+mn-cs"/>
              </a:defRPr>
            </a:lvl1pPr>
          </a:lstStyle>
          <a:p>
            <a:pPr>
              <a:defRPr/>
            </a:pPr>
            <a:endParaRPr lang="en-US" altLang="en-US"/>
          </a:p>
        </p:txBody>
      </p:sp>
      <p:sp>
        <p:nvSpPr>
          <p:cNvPr id="6" name="Slide Number Placeholder 5"/>
          <p:cNvSpPr>
            <a:spLocks noGrp="1"/>
          </p:cNvSpPr>
          <p:nvPr>
            <p:ph type="sldNum" sz="quarter" idx="4"/>
          </p:nvPr>
        </p:nvSpPr>
        <p:spPr>
          <a:xfrm>
            <a:off x="30444568" y="20340436"/>
            <a:ext cx="9910724" cy="1167847"/>
          </a:xfrm>
          <a:prstGeom prst="rect">
            <a:avLst/>
          </a:prstGeom>
        </p:spPr>
        <p:txBody>
          <a:bodyPr vert="horz" wrap="square" lIns="294846" tIns="147423" rIns="294846" bIns="147423" numCol="1" anchor="ctr" anchorCtr="0" compatLnSpc="1">
            <a:prstTxWarp prst="textNoShape">
              <a:avLst/>
            </a:prstTxWarp>
          </a:bodyPr>
          <a:lstStyle>
            <a:lvl1pPr algn="r" eaLnBrk="1" hangingPunct="1">
              <a:defRPr sz="3900" smtClean="0">
                <a:solidFill>
                  <a:srgbClr val="898989"/>
                </a:solidFill>
                <a:latin typeface="Calibri" panose="020F0502020204030204" pitchFamily="34" charset="0"/>
              </a:defRPr>
            </a:lvl1pPr>
          </a:lstStyle>
          <a:p>
            <a:pPr>
              <a:defRPr/>
            </a:pPr>
            <a:fld id="{815B8E12-0DAA-404C-B30F-EC94537DB443}"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15" r:id="rId5"/>
    <p:sldLayoutId id="2147483809" r:id="rId6"/>
    <p:sldLayoutId id="2147483810" r:id="rId7"/>
    <p:sldLayoutId id="2147483811" r:id="rId8"/>
    <p:sldLayoutId id="2147483812" r:id="rId9"/>
    <p:sldLayoutId id="2147483813" r:id="rId10"/>
    <p:sldLayoutId id="2147483814" r:id="rId11"/>
  </p:sldLayoutIdLst>
  <p:txStyles>
    <p:titleStyle>
      <a:lvl1pPr algn="ctr" defTabSz="1471685" rtl="0" eaLnBrk="0" fontAlgn="base" hangingPunct="0">
        <a:spcBef>
          <a:spcPct val="0"/>
        </a:spcBef>
        <a:spcAft>
          <a:spcPct val="0"/>
        </a:spcAft>
        <a:defRPr sz="14101" kern="1200">
          <a:solidFill>
            <a:schemeClr val="tx1"/>
          </a:solidFill>
          <a:latin typeface="+mj-lt"/>
          <a:ea typeface="MS PGothic" panose="020B0600070205080204" pitchFamily="34" charset="-128"/>
          <a:cs typeface="ＭＳ Ｐゴシック" charset="-128"/>
        </a:defRPr>
      </a:lvl1pPr>
      <a:lvl2pPr algn="ctr" defTabSz="1471685" rtl="0" eaLnBrk="0" fontAlgn="base" hangingPunct="0">
        <a:spcBef>
          <a:spcPct val="0"/>
        </a:spcBef>
        <a:spcAft>
          <a:spcPct val="0"/>
        </a:spcAft>
        <a:defRPr sz="14101">
          <a:solidFill>
            <a:schemeClr val="tx1"/>
          </a:solidFill>
          <a:latin typeface="Calibri" charset="0"/>
          <a:ea typeface="MS PGothic" panose="020B0600070205080204" pitchFamily="34" charset="-128"/>
          <a:cs typeface="ＭＳ Ｐゴシック" charset="-128"/>
        </a:defRPr>
      </a:lvl2pPr>
      <a:lvl3pPr algn="ctr" defTabSz="1471685" rtl="0" eaLnBrk="0" fontAlgn="base" hangingPunct="0">
        <a:spcBef>
          <a:spcPct val="0"/>
        </a:spcBef>
        <a:spcAft>
          <a:spcPct val="0"/>
        </a:spcAft>
        <a:defRPr sz="14101">
          <a:solidFill>
            <a:schemeClr val="tx1"/>
          </a:solidFill>
          <a:latin typeface="Calibri" charset="0"/>
          <a:ea typeface="MS PGothic" panose="020B0600070205080204" pitchFamily="34" charset="-128"/>
          <a:cs typeface="ＭＳ Ｐゴシック" charset="-128"/>
        </a:defRPr>
      </a:lvl3pPr>
      <a:lvl4pPr algn="ctr" defTabSz="1471685" rtl="0" eaLnBrk="0" fontAlgn="base" hangingPunct="0">
        <a:spcBef>
          <a:spcPct val="0"/>
        </a:spcBef>
        <a:spcAft>
          <a:spcPct val="0"/>
        </a:spcAft>
        <a:defRPr sz="14101">
          <a:solidFill>
            <a:schemeClr val="tx1"/>
          </a:solidFill>
          <a:latin typeface="Calibri" charset="0"/>
          <a:ea typeface="MS PGothic" panose="020B0600070205080204" pitchFamily="34" charset="-128"/>
          <a:cs typeface="ＭＳ Ｐゴシック" charset="-128"/>
        </a:defRPr>
      </a:lvl4pPr>
      <a:lvl5pPr algn="ctr" defTabSz="1471685" rtl="0" eaLnBrk="0" fontAlgn="base" hangingPunct="0">
        <a:spcBef>
          <a:spcPct val="0"/>
        </a:spcBef>
        <a:spcAft>
          <a:spcPct val="0"/>
        </a:spcAft>
        <a:defRPr sz="14101">
          <a:solidFill>
            <a:schemeClr val="tx1"/>
          </a:solidFill>
          <a:latin typeface="Calibri" charset="0"/>
          <a:ea typeface="MS PGothic" panose="020B0600070205080204" pitchFamily="34" charset="-128"/>
          <a:cs typeface="ＭＳ Ｐゴシック" charset="-128"/>
        </a:defRPr>
      </a:lvl5pPr>
      <a:lvl6pPr marL="373922" algn="ctr" defTabSz="1473614" rtl="0" fontAlgn="base">
        <a:spcBef>
          <a:spcPct val="0"/>
        </a:spcBef>
        <a:spcAft>
          <a:spcPct val="0"/>
        </a:spcAft>
        <a:defRPr sz="14101">
          <a:solidFill>
            <a:schemeClr val="tx1"/>
          </a:solidFill>
          <a:latin typeface="Calibri" charset="0"/>
          <a:ea typeface="ＭＳ Ｐゴシック" charset="-128"/>
          <a:cs typeface="ＭＳ Ｐゴシック" charset="-128"/>
        </a:defRPr>
      </a:lvl6pPr>
      <a:lvl7pPr marL="747841" algn="ctr" defTabSz="1473614" rtl="0" fontAlgn="base">
        <a:spcBef>
          <a:spcPct val="0"/>
        </a:spcBef>
        <a:spcAft>
          <a:spcPct val="0"/>
        </a:spcAft>
        <a:defRPr sz="14101">
          <a:solidFill>
            <a:schemeClr val="tx1"/>
          </a:solidFill>
          <a:latin typeface="Calibri" charset="0"/>
          <a:ea typeface="ＭＳ Ｐゴシック" charset="-128"/>
          <a:cs typeface="ＭＳ Ｐゴシック" charset="-128"/>
        </a:defRPr>
      </a:lvl7pPr>
      <a:lvl8pPr marL="1121763" algn="ctr" defTabSz="1473614" rtl="0" fontAlgn="base">
        <a:spcBef>
          <a:spcPct val="0"/>
        </a:spcBef>
        <a:spcAft>
          <a:spcPct val="0"/>
        </a:spcAft>
        <a:defRPr sz="14101">
          <a:solidFill>
            <a:schemeClr val="tx1"/>
          </a:solidFill>
          <a:latin typeface="Calibri" charset="0"/>
          <a:ea typeface="ＭＳ Ｐゴシック" charset="-128"/>
          <a:cs typeface="ＭＳ Ｐゴシック" charset="-128"/>
        </a:defRPr>
      </a:lvl8pPr>
      <a:lvl9pPr marL="1495684" algn="ctr" defTabSz="1473614" rtl="0" fontAlgn="base">
        <a:spcBef>
          <a:spcPct val="0"/>
        </a:spcBef>
        <a:spcAft>
          <a:spcPct val="0"/>
        </a:spcAft>
        <a:defRPr sz="14101">
          <a:solidFill>
            <a:schemeClr val="tx1"/>
          </a:solidFill>
          <a:latin typeface="Calibri" charset="0"/>
          <a:ea typeface="ＭＳ Ｐゴシック" charset="-128"/>
          <a:cs typeface="ＭＳ Ｐゴシック" charset="-128"/>
        </a:defRPr>
      </a:lvl9pPr>
    </p:titleStyle>
    <p:bodyStyle>
      <a:lvl1pPr marL="1101779" indent="-1101779" algn="l" defTabSz="1471685" rtl="0" eaLnBrk="0" fontAlgn="base" hangingPunct="0">
        <a:spcBef>
          <a:spcPct val="20000"/>
        </a:spcBef>
        <a:spcAft>
          <a:spcPct val="0"/>
        </a:spcAft>
        <a:buFont typeface="Arial" panose="020B0604020202020204" pitchFamily="34" charset="0"/>
        <a:buChar char="•"/>
        <a:defRPr sz="10201" kern="1200">
          <a:solidFill>
            <a:schemeClr val="tx1"/>
          </a:solidFill>
          <a:latin typeface="+mn-lt"/>
          <a:ea typeface="MS PGothic" panose="020B0600070205080204" pitchFamily="34" charset="-128"/>
          <a:cs typeface="ＭＳ Ｐゴシック" charset="-128"/>
        </a:defRPr>
      </a:lvl1pPr>
      <a:lvl2pPr marL="2392480" indent="-917620" algn="l" defTabSz="1471685" rtl="0" eaLnBrk="0" fontAlgn="base" hangingPunct="0">
        <a:spcBef>
          <a:spcPct val="20000"/>
        </a:spcBef>
        <a:spcAft>
          <a:spcPct val="0"/>
        </a:spcAft>
        <a:buFont typeface="Arial" panose="020B0604020202020204" pitchFamily="34" charset="0"/>
        <a:buChar char="–"/>
        <a:defRPr sz="9001" kern="1200">
          <a:solidFill>
            <a:schemeClr val="tx1"/>
          </a:solidFill>
          <a:latin typeface="+mn-lt"/>
          <a:ea typeface="MS PGothic" panose="020B0600070205080204" pitchFamily="34" charset="-128"/>
          <a:cs typeface="+mn-cs"/>
        </a:defRPr>
      </a:lvl2pPr>
      <a:lvl3pPr marL="3681593" indent="-733461" algn="l" defTabSz="1471685" rtl="0" eaLnBrk="0" fontAlgn="base" hangingPunct="0">
        <a:spcBef>
          <a:spcPct val="20000"/>
        </a:spcBef>
        <a:spcAft>
          <a:spcPct val="0"/>
        </a:spcAft>
        <a:buFont typeface="Arial" panose="020B0604020202020204" pitchFamily="34" charset="0"/>
        <a:buChar char="•"/>
        <a:defRPr sz="7801" kern="1200">
          <a:solidFill>
            <a:schemeClr val="tx1"/>
          </a:solidFill>
          <a:latin typeface="+mn-lt"/>
          <a:ea typeface="MS PGothic" panose="020B0600070205080204" pitchFamily="34" charset="-128"/>
          <a:cs typeface="+mn-cs"/>
        </a:defRPr>
      </a:lvl3pPr>
      <a:lvl4pPr marL="5158040" indent="-733461" algn="l" defTabSz="1471685" rtl="0" eaLnBrk="0" fontAlgn="base" hangingPunct="0">
        <a:spcBef>
          <a:spcPct val="20000"/>
        </a:spcBef>
        <a:spcAft>
          <a:spcPct val="0"/>
        </a:spcAft>
        <a:buFont typeface="Arial" panose="020B0604020202020204" pitchFamily="34" charset="0"/>
        <a:buChar char="–"/>
        <a:defRPr sz="6500" kern="1200">
          <a:solidFill>
            <a:schemeClr val="tx1"/>
          </a:solidFill>
          <a:latin typeface="+mn-lt"/>
          <a:ea typeface="MS PGothic" panose="020B0600070205080204" pitchFamily="34" charset="-128"/>
          <a:cs typeface="+mn-cs"/>
        </a:defRPr>
      </a:lvl4pPr>
      <a:lvl5pPr marL="6629723" indent="-733461" algn="l" defTabSz="1471685" rtl="0" eaLnBrk="0" fontAlgn="base" hangingPunct="0">
        <a:spcBef>
          <a:spcPct val="20000"/>
        </a:spcBef>
        <a:spcAft>
          <a:spcPct val="0"/>
        </a:spcAft>
        <a:buFont typeface="Arial" panose="020B0604020202020204" pitchFamily="34" charset="0"/>
        <a:buChar char="»"/>
        <a:defRPr sz="6500" kern="1200">
          <a:solidFill>
            <a:schemeClr val="tx1"/>
          </a:solidFill>
          <a:latin typeface="+mn-lt"/>
          <a:ea typeface="MS PGothic" panose="020B0600070205080204" pitchFamily="34" charset="-128"/>
          <a:cs typeface="+mn-cs"/>
        </a:defRPr>
      </a:lvl5pPr>
      <a:lvl6pPr marL="8108632" indent="-737148" algn="l" defTabSz="1474297" rtl="0" eaLnBrk="1" latinLnBrk="0" hangingPunct="1">
        <a:spcBef>
          <a:spcPct val="20000"/>
        </a:spcBef>
        <a:buFont typeface="Arial"/>
        <a:buChar char="•"/>
        <a:defRPr sz="6500" kern="1200">
          <a:solidFill>
            <a:schemeClr val="tx1"/>
          </a:solidFill>
          <a:latin typeface="+mn-lt"/>
          <a:ea typeface="+mn-ea"/>
          <a:cs typeface="+mn-cs"/>
        </a:defRPr>
      </a:lvl6pPr>
      <a:lvl7pPr marL="9582929" indent="-737148" algn="l" defTabSz="1474297" rtl="0" eaLnBrk="1" latinLnBrk="0" hangingPunct="1">
        <a:spcBef>
          <a:spcPct val="20000"/>
        </a:spcBef>
        <a:buFont typeface="Arial"/>
        <a:buChar char="•"/>
        <a:defRPr sz="6500" kern="1200">
          <a:solidFill>
            <a:schemeClr val="tx1"/>
          </a:solidFill>
          <a:latin typeface="+mn-lt"/>
          <a:ea typeface="+mn-ea"/>
          <a:cs typeface="+mn-cs"/>
        </a:defRPr>
      </a:lvl7pPr>
      <a:lvl8pPr marL="11057224" indent="-737148" algn="l" defTabSz="1474297" rtl="0" eaLnBrk="1" latinLnBrk="0" hangingPunct="1">
        <a:spcBef>
          <a:spcPct val="20000"/>
        </a:spcBef>
        <a:buFont typeface="Arial"/>
        <a:buChar char="•"/>
        <a:defRPr sz="6500" kern="1200">
          <a:solidFill>
            <a:schemeClr val="tx1"/>
          </a:solidFill>
          <a:latin typeface="+mn-lt"/>
          <a:ea typeface="+mn-ea"/>
          <a:cs typeface="+mn-cs"/>
        </a:defRPr>
      </a:lvl8pPr>
      <a:lvl9pPr marL="12531521" indent="-737148" algn="l" defTabSz="1474297" rtl="0" eaLnBrk="1" latinLnBrk="0" hangingPunct="1">
        <a:spcBef>
          <a:spcPct val="20000"/>
        </a:spcBef>
        <a:buFont typeface="Arial"/>
        <a:buChar char="•"/>
        <a:defRPr sz="6500" kern="1200">
          <a:solidFill>
            <a:schemeClr val="tx1"/>
          </a:solidFill>
          <a:latin typeface="+mn-lt"/>
          <a:ea typeface="+mn-ea"/>
          <a:cs typeface="+mn-cs"/>
        </a:defRPr>
      </a:lvl9pPr>
    </p:bodyStyle>
    <p:otherStyle>
      <a:defPPr>
        <a:defRPr lang="en-US"/>
      </a:defPPr>
      <a:lvl1pPr marL="0" algn="l" defTabSz="1474297" rtl="0" eaLnBrk="1" latinLnBrk="0" hangingPunct="1">
        <a:defRPr sz="5701" kern="1200">
          <a:solidFill>
            <a:schemeClr val="tx1"/>
          </a:solidFill>
          <a:latin typeface="+mn-lt"/>
          <a:ea typeface="+mn-ea"/>
          <a:cs typeface="+mn-cs"/>
        </a:defRPr>
      </a:lvl1pPr>
      <a:lvl2pPr marL="1474297" algn="l" defTabSz="1474297" rtl="0" eaLnBrk="1" latinLnBrk="0" hangingPunct="1">
        <a:defRPr sz="5701" kern="1200">
          <a:solidFill>
            <a:schemeClr val="tx1"/>
          </a:solidFill>
          <a:latin typeface="+mn-lt"/>
          <a:ea typeface="+mn-ea"/>
          <a:cs typeface="+mn-cs"/>
        </a:defRPr>
      </a:lvl2pPr>
      <a:lvl3pPr marL="2948592" algn="l" defTabSz="1474297" rtl="0" eaLnBrk="1" latinLnBrk="0" hangingPunct="1">
        <a:defRPr sz="5701" kern="1200">
          <a:solidFill>
            <a:schemeClr val="tx1"/>
          </a:solidFill>
          <a:latin typeface="+mn-lt"/>
          <a:ea typeface="+mn-ea"/>
          <a:cs typeface="+mn-cs"/>
        </a:defRPr>
      </a:lvl3pPr>
      <a:lvl4pPr marL="4422890" algn="l" defTabSz="1474297" rtl="0" eaLnBrk="1" latinLnBrk="0" hangingPunct="1">
        <a:defRPr sz="5701" kern="1200">
          <a:solidFill>
            <a:schemeClr val="tx1"/>
          </a:solidFill>
          <a:latin typeface="+mn-lt"/>
          <a:ea typeface="+mn-ea"/>
          <a:cs typeface="+mn-cs"/>
        </a:defRPr>
      </a:lvl4pPr>
      <a:lvl5pPr marL="5897187" algn="l" defTabSz="1474297" rtl="0" eaLnBrk="1" latinLnBrk="0" hangingPunct="1">
        <a:defRPr sz="5701" kern="1200">
          <a:solidFill>
            <a:schemeClr val="tx1"/>
          </a:solidFill>
          <a:latin typeface="+mn-lt"/>
          <a:ea typeface="+mn-ea"/>
          <a:cs typeface="+mn-cs"/>
        </a:defRPr>
      </a:lvl5pPr>
      <a:lvl6pPr marL="7371481" algn="l" defTabSz="1474297" rtl="0" eaLnBrk="1" latinLnBrk="0" hangingPunct="1">
        <a:defRPr sz="5701" kern="1200">
          <a:solidFill>
            <a:schemeClr val="tx1"/>
          </a:solidFill>
          <a:latin typeface="+mn-lt"/>
          <a:ea typeface="+mn-ea"/>
          <a:cs typeface="+mn-cs"/>
        </a:defRPr>
      </a:lvl6pPr>
      <a:lvl7pPr marL="8845780" algn="l" defTabSz="1474297" rtl="0" eaLnBrk="1" latinLnBrk="0" hangingPunct="1">
        <a:defRPr sz="5701" kern="1200">
          <a:solidFill>
            <a:schemeClr val="tx1"/>
          </a:solidFill>
          <a:latin typeface="+mn-lt"/>
          <a:ea typeface="+mn-ea"/>
          <a:cs typeface="+mn-cs"/>
        </a:defRPr>
      </a:lvl7pPr>
      <a:lvl8pPr marL="10320077" algn="l" defTabSz="1474297" rtl="0" eaLnBrk="1" latinLnBrk="0" hangingPunct="1">
        <a:defRPr sz="5701" kern="1200">
          <a:solidFill>
            <a:schemeClr val="tx1"/>
          </a:solidFill>
          <a:latin typeface="+mn-lt"/>
          <a:ea typeface="+mn-ea"/>
          <a:cs typeface="+mn-cs"/>
        </a:defRPr>
      </a:lvl8pPr>
      <a:lvl9pPr marL="11794373" algn="l" defTabSz="1474297" rtl="0" eaLnBrk="1" latinLnBrk="0" hangingPunct="1">
        <a:defRPr sz="57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image" Target="../media/image24.png"/><Relationship Id="rId21" Type="http://schemas.openxmlformats.org/officeDocument/2006/relationships/image" Target="../media/image19.png"/><Relationship Id="rId42" Type="http://schemas.openxmlformats.org/officeDocument/2006/relationships/image" Target="../media/image41.png"/><Relationship Id="rId47" Type="http://schemas.openxmlformats.org/officeDocument/2006/relationships/image" Target="../media/image46.svg"/><Relationship Id="rId63" Type="http://schemas.openxmlformats.org/officeDocument/2006/relationships/image" Target="../media/image62.svg"/><Relationship Id="rId68" Type="http://schemas.openxmlformats.org/officeDocument/2006/relationships/image" Target="../media/image67.png"/><Relationship Id="rId84" Type="http://schemas.openxmlformats.org/officeDocument/2006/relationships/image" Target="../media/image83.png"/><Relationship Id="rId89" Type="http://schemas.openxmlformats.org/officeDocument/2006/relationships/image" Target="../media/image88.png"/><Relationship Id="rId16" Type="http://schemas.openxmlformats.org/officeDocument/2006/relationships/image" Target="../media/image15.png"/><Relationship Id="rId11" Type="http://schemas.openxmlformats.org/officeDocument/2006/relationships/image" Target="../media/image10.png"/><Relationship Id="rId32" Type="http://schemas.openxmlformats.org/officeDocument/2006/relationships/image" Target="../media/image30.png"/><Relationship Id="rId37" Type="http://schemas.openxmlformats.org/officeDocument/2006/relationships/image" Target="../media/image35.svg"/><Relationship Id="rId53" Type="http://schemas.openxmlformats.org/officeDocument/2006/relationships/image" Target="../media/image52.svg"/><Relationship Id="rId58" Type="http://schemas.openxmlformats.org/officeDocument/2006/relationships/image" Target="../media/image57.png"/><Relationship Id="rId74" Type="http://schemas.openxmlformats.org/officeDocument/2006/relationships/image" Target="../media/image73.png"/><Relationship Id="rId79" Type="http://schemas.openxmlformats.org/officeDocument/2006/relationships/image" Target="../media/image78.png"/><Relationship Id="rId5" Type="http://schemas.openxmlformats.org/officeDocument/2006/relationships/image" Target="../media/image4.png"/><Relationship Id="rId90" Type="http://schemas.openxmlformats.org/officeDocument/2006/relationships/image" Target="../media/image89.png"/><Relationship Id="rId14" Type="http://schemas.openxmlformats.org/officeDocument/2006/relationships/image" Target="../media/image13.png"/><Relationship Id="rId22" Type="http://schemas.openxmlformats.org/officeDocument/2006/relationships/image" Target="../media/image20.png"/><Relationship Id="rId27" Type="http://schemas.openxmlformats.org/officeDocument/2006/relationships/image" Target="../media/image25.svg"/><Relationship Id="rId30" Type="http://schemas.openxmlformats.org/officeDocument/2006/relationships/image" Target="../media/image28.png"/><Relationship Id="rId35" Type="http://schemas.openxmlformats.org/officeDocument/2006/relationships/image" Target="../media/image33.png"/><Relationship Id="rId43" Type="http://schemas.openxmlformats.org/officeDocument/2006/relationships/image" Target="../media/image42.svg"/><Relationship Id="rId48" Type="http://schemas.openxmlformats.org/officeDocument/2006/relationships/image" Target="../media/image47.png"/><Relationship Id="rId56" Type="http://schemas.openxmlformats.org/officeDocument/2006/relationships/image" Target="../media/image55.png"/><Relationship Id="rId64" Type="http://schemas.openxmlformats.org/officeDocument/2006/relationships/image" Target="../media/image63.png"/><Relationship Id="rId69" Type="http://schemas.openxmlformats.org/officeDocument/2006/relationships/image" Target="../media/image68.png"/><Relationship Id="rId77" Type="http://schemas.openxmlformats.org/officeDocument/2006/relationships/image" Target="../media/image76.png"/><Relationship Id="rId8" Type="http://schemas.openxmlformats.org/officeDocument/2006/relationships/image" Target="../media/image7.png"/><Relationship Id="rId51" Type="http://schemas.openxmlformats.org/officeDocument/2006/relationships/image" Target="../media/image50.svg"/><Relationship Id="rId72" Type="http://schemas.openxmlformats.org/officeDocument/2006/relationships/image" Target="../media/image71.png"/><Relationship Id="rId80" Type="http://schemas.openxmlformats.org/officeDocument/2006/relationships/image" Target="../media/image79.png"/><Relationship Id="rId85" Type="http://schemas.openxmlformats.org/officeDocument/2006/relationships/image" Target="../media/image84.png"/><Relationship Id="rId3" Type="http://schemas.openxmlformats.org/officeDocument/2006/relationships/image" Target="../media/image2.gif"/><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3.svg"/><Relationship Id="rId33" Type="http://schemas.openxmlformats.org/officeDocument/2006/relationships/image" Target="../media/image31.png"/><Relationship Id="rId38" Type="http://schemas.openxmlformats.org/officeDocument/2006/relationships/image" Target="../media/image36.png"/><Relationship Id="rId46" Type="http://schemas.openxmlformats.org/officeDocument/2006/relationships/image" Target="../media/image45.png"/><Relationship Id="rId59" Type="http://schemas.openxmlformats.org/officeDocument/2006/relationships/image" Target="../media/image58.svg"/><Relationship Id="rId67" Type="http://schemas.openxmlformats.org/officeDocument/2006/relationships/image" Target="../media/image66.png"/><Relationship Id="rId20" Type="http://schemas.openxmlformats.org/officeDocument/2006/relationships/image" Target="../media/image18.png"/><Relationship Id="rId41" Type="http://schemas.openxmlformats.org/officeDocument/2006/relationships/image" Target="../media/image39.png"/><Relationship Id="rId54" Type="http://schemas.openxmlformats.org/officeDocument/2006/relationships/image" Target="../media/image53.png"/><Relationship Id="rId62" Type="http://schemas.openxmlformats.org/officeDocument/2006/relationships/image" Target="../media/image61.png"/><Relationship Id="rId70" Type="http://schemas.openxmlformats.org/officeDocument/2006/relationships/image" Target="../media/image69.png"/><Relationship Id="rId75" Type="http://schemas.openxmlformats.org/officeDocument/2006/relationships/image" Target="../media/image74.png"/><Relationship Id="rId83" Type="http://schemas.openxmlformats.org/officeDocument/2006/relationships/image" Target="../media/image82.png"/><Relationship Id="rId88" Type="http://schemas.openxmlformats.org/officeDocument/2006/relationships/image" Target="../media/image87.png"/><Relationship Id="rId91" Type="http://schemas.openxmlformats.org/officeDocument/2006/relationships/image" Target="../media/image90.png"/><Relationship Id="rId1" Type="http://schemas.openxmlformats.org/officeDocument/2006/relationships/slideLayout" Target="../slideLayouts/slideLayout5.xml"/><Relationship Id="rId6"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image" Target="../media/image21.svg"/><Relationship Id="rId28" Type="http://schemas.openxmlformats.org/officeDocument/2006/relationships/image" Target="../media/image26.png"/><Relationship Id="rId36" Type="http://schemas.openxmlformats.org/officeDocument/2006/relationships/image" Target="../media/image34.png"/><Relationship Id="rId49" Type="http://schemas.openxmlformats.org/officeDocument/2006/relationships/image" Target="../media/image48.svg"/><Relationship Id="rId57" Type="http://schemas.openxmlformats.org/officeDocument/2006/relationships/image" Target="../media/image56.svg"/><Relationship Id="rId10" Type="http://schemas.openxmlformats.org/officeDocument/2006/relationships/image" Target="../media/image9.png"/><Relationship Id="rId31" Type="http://schemas.openxmlformats.org/officeDocument/2006/relationships/image" Target="../media/image29.png"/><Relationship Id="rId44" Type="http://schemas.openxmlformats.org/officeDocument/2006/relationships/image" Target="../media/image43.png"/><Relationship Id="rId52" Type="http://schemas.openxmlformats.org/officeDocument/2006/relationships/image" Target="../media/image51.png"/><Relationship Id="rId60" Type="http://schemas.openxmlformats.org/officeDocument/2006/relationships/image" Target="../media/image59.png"/><Relationship Id="rId65" Type="http://schemas.openxmlformats.org/officeDocument/2006/relationships/image" Target="../media/image64.png"/><Relationship Id="rId73" Type="http://schemas.openxmlformats.org/officeDocument/2006/relationships/image" Target="../media/image72.png"/><Relationship Id="rId78" Type="http://schemas.openxmlformats.org/officeDocument/2006/relationships/image" Target="../media/image77.png"/><Relationship Id="rId81" Type="http://schemas.openxmlformats.org/officeDocument/2006/relationships/image" Target="../media/image80.png"/><Relationship Id="rId86" Type="http://schemas.openxmlformats.org/officeDocument/2006/relationships/image" Target="../media/image85.png"/><Relationship Id="rId4" Type="http://schemas.openxmlformats.org/officeDocument/2006/relationships/image" Target="../media/image3.png"/><Relationship Id="rId9" Type="http://schemas.openxmlformats.org/officeDocument/2006/relationships/image" Target="../media/image8.png"/><Relationship Id="rId13" Type="http://schemas.openxmlformats.org/officeDocument/2006/relationships/image" Target="../media/image12.png"/><Relationship Id="rId18" Type="http://schemas.openxmlformats.org/officeDocument/2006/relationships/image" Target="../media/image17.png"/><Relationship Id="rId39" Type="http://schemas.openxmlformats.org/officeDocument/2006/relationships/image" Target="../media/image37.svg"/><Relationship Id="rId34" Type="http://schemas.openxmlformats.org/officeDocument/2006/relationships/image" Target="../media/image32.png"/><Relationship Id="rId50" Type="http://schemas.openxmlformats.org/officeDocument/2006/relationships/image" Target="../media/image49.png"/><Relationship Id="rId55" Type="http://schemas.openxmlformats.org/officeDocument/2006/relationships/image" Target="../media/image54.svg"/><Relationship Id="rId76" Type="http://schemas.openxmlformats.org/officeDocument/2006/relationships/image" Target="../media/image75.png"/><Relationship Id="rId7" Type="http://schemas.openxmlformats.org/officeDocument/2006/relationships/image" Target="../media/image6.png"/><Relationship Id="rId71" Type="http://schemas.openxmlformats.org/officeDocument/2006/relationships/image" Target="../media/image70.png"/><Relationship Id="rId2" Type="http://schemas.openxmlformats.org/officeDocument/2006/relationships/notesSlide" Target="../notesSlides/notesSlide1.xml"/><Relationship Id="rId29" Type="http://schemas.openxmlformats.org/officeDocument/2006/relationships/image" Target="../media/image27.png"/><Relationship Id="rId24" Type="http://schemas.openxmlformats.org/officeDocument/2006/relationships/image" Target="../media/image22.png"/><Relationship Id="rId40" Type="http://schemas.openxmlformats.org/officeDocument/2006/relationships/image" Target="../media/image38.png"/><Relationship Id="rId45" Type="http://schemas.openxmlformats.org/officeDocument/2006/relationships/image" Target="../media/image44.svg"/><Relationship Id="rId66" Type="http://schemas.openxmlformats.org/officeDocument/2006/relationships/image" Target="../media/image65.png"/><Relationship Id="rId87" Type="http://schemas.openxmlformats.org/officeDocument/2006/relationships/image" Target="../media/image86.png"/><Relationship Id="rId61" Type="http://schemas.openxmlformats.org/officeDocument/2006/relationships/image" Target="../media/image60.svg"/><Relationship Id="rId82" Type="http://schemas.openxmlformats.org/officeDocument/2006/relationships/image" Target="../media/image81.png"/><Relationship Id="rId19"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F72CEF2-5AA4-0A8A-C987-230E0B5E8903}"/>
              </a:ext>
            </a:extLst>
          </p:cNvPr>
          <p:cNvSpPr/>
          <p:nvPr/>
        </p:nvSpPr>
        <p:spPr>
          <a:xfrm>
            <a:off x="36659284" y="188682"/>
            <a:ext cx="4169797" cy="2434222"/>
          </a:xfrm>
          <a:prstGeom prst="rect">
            <a:avLst/>
          </a:prstGeom>
          <a:solidFill>
            <a:schemeClr val="bg1"/>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4098" name="Title 13"/>
          <p:cNvSpPr>
            <a:spLocks noGrp="1"/>
          </p:cNvSpPr>
          <p:nvPr>
            <p:ph type="title"/>
          </p:nvPr>
        </p:nvSpPr>
        <p:spPr>
          <a:xfrm>
            <a:off x="4281263" y="392304"/>
            <a:ext cx="34470975" cy="2078037"/>
          </a:xfrm>
        </p:spPr>
        <p:txBody>
          <a:bodyPr/>
          <a:lstStyle/>
          <a:p>
            <a:r>
              <a:rPr lang="en-US" altLang="en-US" sz="6600" dirty="0">
                <a:latin typeface="Arial" panose="020B0604020202020204" pitchFamily="34" charset="0"/>
                <a:cs typeface="Arial" panose="020B0604020202020204" pitchFamily="34" charset="0"/>
              </a:rPr>
              <a:t>Depth-Supervised Dynamic </a:t>
            </a:r>
            <a:r>
              <a:rPr lang="en-US" altLang="en-US" sz="6600" dirty="0" err="1">
                <a:latin typeface="Arial" panose="020B0604020202020204" pitchFamily="34" charset="0"/>
                <a:cs typeface="Arial" panose="020B0604020202020204" pitchFamily="34" charset="0"/>
              </a:rPr>
              <a:t>NeRF</a:t>
            </a:r>
            <a:br>
              <a:rPr lang="en-US" altLang="en-US" sz="6600" dirty="0">
                <a:latin typeface="Arial" panose="020B0604020202020204" pitchFamily="34" charset="0"/>
                <a:cs typeface="Arial" panose="020B0604020202020204" pitchFamily="34" charset="0"/>
              </a:rPr>
            </a:br>
            <a:r>
              <a:rPr lang="en-US" altLang="en-US" sz="3600" dirty="0">
                <a:latin typeface="Arial" panose="020B0604020202020204" pitchFamily="34" charset="0"/>
                <a:cs typeface="Arial" panose="020B0604020202020204" pitchFamily="34" charset="0"/>
              </a:rPr>
              <a:t>Technical University Munich</a:t>
            </a:r>
            <a:br>
              <a:rPr lang="en-US" altLang="en-US" sz="3600" dirty="0">
                <a:latin typeface="Arial" panose="020B0604020202020204" pitchFamily="34" charset="0"/>
                <a:cs typeface="Arial" panose="020B0604020202020204" pitchFamily="34" charset="0"/>
              </a:rPr>
            </a:br>
            <a:r>
              <a:rPr lang="en-US" altLang="en-US" sz="3600" dirty="0">
                <a:latin typeface="Arial" panose="020B0604020202020204" pitchFamily="34" charset="0"/>
                <a:cs typeface="Arial" panose="020B0604020202020204" pitchFamily="34" charset="0"/>
              </a:rPr>
              <a:t>Chang Luo </a:t>
            </a:r>
            <a:endParaRPr lang="en-US" altLang="en-US" sz="5001" dirty="0">
              <a:latin typeface="Arial" panose="020B0604020202020204" pitchFamily="34" charset="0"/>
              <a:cs typeface="Arial" panose="020B0604020202020204" pitchFamily="34" charset="0"/>
            </a:endParaRPr>
          </a:p>
        </p:txBody>
      </p:sp>
      <p:pic>
        <p:nvPicPr>
          <p:cNvPr id="1026" name="Picture 2" descr="TUMLogo – IT-CSW">
            <a:extLst>
              <a:ext uri="{FF2B5EF4-FFF2-40B4-BE49-F238E27FC236}">
                <a16:creationId xmlns:a16="http://schemas.microsoft.com/office/drawing/2014/main" id="{3C789ACD-0A85-2E1D-E53A-D7C84C4C13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800" y="672579"/>
            <a:ext cx="3171825" cy="1714500"/>
          </a:xfrm>
          <a:prstGeom prst="rect">
            <a:avLst/>
          </a:prstGeom>
          <a:noFill/>
          <a:extLst>
            <a:ext uri="{909E8E84-426E-40DD-AFC4-6F175D3DCCD1}">
              <a14:hiddenFill xmlns:a14="http://schemas.microsoft.com/office/drawing/2010/main">
                <a:solidFill>
                  <a:srgbClr val="FFFFFF"/>
                </a:solidFill>
              </a14:hiddenFill>
            </a:ext>
          </a:extLst>
        </p:spPr>
      </p:pic>
      <p:grpSp>
        <p:nvGrpSpPr>
          <p:cNvPr id="4991" name="Group 4990">
            <a:extLst>
              <a:ext uri="{FF2B5EF4-FFF2-40B4-BE49-F238E27FC236}">
                <a16:creationId xmlns:a16="http://schemas.microsoft.com/office/drawing/2014/main" id="{7548FA47-4633-6FBB-761A-78E53B04002A}"/>
              </a:ext>
            </a:extLst>
          </p:cNvPr>
          <p:cNvGrpSpPr/>
          <p:nvPr/>
        </p:nvGrpSpPr>
        <p:grpSpPr>
          <a:xfrm>
            <a:off x="742868" y="8237318"/>
            <a:ext cx="27823112" cy="13047785"/>
            <a:chOff x="1049482" y="8237316"/>
            <a:chExt cx="27823112" cy="13047785"/>
          </a:xfrm>
        </p:grpSpPr>
        <p:grpSp>
          <p:nvGrpSpPr>
            <p:cNvPr id="4735" name="Group 4734">
              <a:extLst>
                <a:ext uri="{FF2B5EF4-FFF2-40B4-BE49-F238E27FC236}">
                  <a16:creationId xmlns:a16="http://schemas.microsoft.com/office/drawing/2014/main" id="{14B289A3-065D-F6C8-34DC-F9D52FD7B3AA}"/>
                </a:ext>
              </a:extLst>
            </p:cNvPr>
            <p:cNvGrpSpPr>
              <a:grpSpLocks noChangeAspect="1"/>
            </p:cNvGrpSpPr>
            <p:nvPr/>
          </p:nvGrpSpPr>
          <p:grpSpPr>
            <a:xfrm>
              <a:off x="1319881" y="8475573"/>
              <a:ext cx="27244529" cy="12600000"/>
              <a:chOff x="581705" y="959485"/>
              <a:chExt cx="8247014" cy="3814064"/>
            </a:xfrm>
          </p:grpSpPr>
          <p:grpSp>
            <p:nvGrpSpPr>
              <p:cNvPr id="4736" name="Group 4735">
                <a:extLst>
                  <a:ext uri="{FF2B5EF4-FFF2-40B4-BE49-F238E27FC236}">
                    <a16:creationId xmlns:a16="http://schemas.microsoft.com/office/drawing/2014/main" id="{B4586359-9B0E-BAB9-6888-EE308F29ECAE}"/>
                  </a:ext>
                </a:extLst>
              </p:cNvPr>
              <p:cNvGrpSpPr/>
              <p:nvPr/>
            </p:nvGrpSpPr>
            <p:grpSpPr>
              <a:xfrm>
                <a:off x="581705" y="959485"/>
                <a:ext cx="8247014" cy="3814064"/>
                <a:chOff x="581705" y="959485"/>
                <a:chExt cx="8247014" cy="3814064"/>
              </a:xfrm>
            </p:grpSpPr>
            <p:grpSp>
              <p:nvGrpSpPr>
                <p:cNvPr id="4738" name="Group 4737">
                  <a:extLst>
                    <a:ext uri="{FF2B5EF4-FFF2-40B4-BE49-F238E27FC236}">
                      <a16:creationId xmlns:a16="http://schemas.microsoft.com/office/drawing/2014/main" id="{41D49AD0-69D8-91FC-1322-59EDC4F5ADB1}"/>
                    </a:ext>
                  </a:extLst>
                </p:cNvPr>
                <p:cNvGrpSpPr/>
                <p:nvPr/>
              </p:nvGrpSpPr>
              <p:grpSpPr>
                <a:xfrm>
                  <a:off x="581705" y="959485"/>
                  <a:ext cx="8247014" cy="3814064"/>
                  <a:chOff x="581705" y="959485"/>
                  <a:chExt cx="8247014" cy="3814064"/>
                </a:xfrm>
              </p:grpSpPr>
              <p:grpSp>
                <p:nvGrpSpPr>
                  <p:cNvPr id="4743" name="Group 4742">
                    <a:extLst>
                      <a:ext uri="{FF2B5EF4-FFF2-40B4-BE49-F238E27FC236}">
                        <a16:creationId xmlns:a16="http://schemas.microsoft.com/office/drawing/2014/main" id="{BC9CB380-D0BA-B296-1BAD-A1D909A4E6F5}"/>
                      </a:ext>
                    </a:extLst>
                  </p:cNvPr>
                  <p:cNvGrpSpPr/>
                  <p:nvPr/>
                </p:nvGrpSpPr>
                <p:grpSpPr>
                  <a:xfrm>
                    <a:off x="581705" y="959485"/>
                    <a:ext cx="8247014" cy="3814064"/>
                    <a:chOff x="581705" y="959485"/>
                    <a:chExt cx="8247014" cy="3814064"/>
                  </a:xfrm>
                </p:grpSpPr>
                <p:grpSp>
                  <p:nvGrpSpPr>
                    <p:cNvPr id="4758" name="Group 4757">
                      <a:extLst>
                        <a:ext uri="{FF2B5EF4-FFF2-40B4-BE49-F238E27FC236}">
                          <a16:creationId xmlns:a16="http://schemas.microsoft.com/office/drawing/2014/main" id="{264352D9-3490-72EF-DD33-DC99005F76C7}"/>
                        </a:ext>
                      </a:extLst>
                    </p:cNvPr>
                    <p:cNvGrpSpPr/>
                    <p:nvPr/>
                  </p:nvGrpSpPr>
                  <p:grpSpPr>
                    <a:xfrm>
                      <a:off x="581705" y="959485"/>
                      <a:ext cx="8247014" cy="3814064"/>
                      <a:chOff x="581705" y="959485"/>
                      <a:chExt cx="8247014" cy="3814064"/>
                    </a:xfrm>
                  </p:grpSpPr>
                  <p:grpSp>
                    <p:nvGrpSpPr>
                      <p:cNvPr id="4764" name="Group 4763">
                        <a:extLst>
                          <a:ext uri="{FF2B5EF4-FFF2-40B4-BE49-F238E27FC236}">
                            <a16:creationId xmlns:a16="http://schemas.microsoft.com/office/drawing/2014/main" id="{78E5E7E1-6816-BA02-A877-62EE9E7260D6}"/>
                          </a:ext>
                        </a:extLst>
                      </p:cNvPr>
                      <p:cNvGrpSpPr/>
                      <p:nvPr/>
                    </p:nvGrpSpPr>
                    <p:grpSpPr>
                      <a:xfrm>
                        <a:off x="581705" y="959485"/>
                        <a:ext cx="8247014" cy="3814064"/>
                        <a:chOff x="577895" y="965200"/>
                        <a:chExt cx="8247014" cy="3814064"/>
                      </a:xfrm>
                    </p:grpSpPr>
                    <p:sp>
                      <p:nvSpPr>
                        <p:cNvPr id="4768" name="Rectangle: Rounded Corners 4767">
                          <a:extLst>
                            <a:ext uri="{FF2B5EF4-FFF2-40B4-BE49-F238E27FC236}">
                              <a16:creationId xmlns:a16="http://schemas.microsoft.com/office/drawing/2014/main" id="{1E1D56F5-5B1F-531F-EC97-72F843D6B28B}"/>
                            </a:ext>
                          </a:extLst>
                        </p:cNvPr>
                        <p:cNvSpPr/>
                        <p:nvPr/>
                      </p:nvSpPr>
                      <p:spPr>
                        <a:xfrm>
                          <a:off x="577895" y="965200"/>
                          <a:ext cx="1306785" cy="3814064"/>
                        </a:xfrm>
                        <a:prstGeom prst="roundRect">
                          <a:avLst>
                            <a:gd name="adj" fmla="val 3151"/>
                          </a:avLst>
                        </a:prstGeom>
                        <a:solidFill>
                          <a:srgbClr val="F2F2F2"/>
                        </a:solidFill>
                        <a:ln w="28575">
                          <a:solidFill>
                            <a:srgbClr val="A5A5A5"/>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HK" sz="3600" dirty="0">
                            <a:ln w="0"/>
                            <a:solidFill>
                              <a:schemeClr val="accent1"/>
                            </a:solidFill>
                            <a:effectLst>
                              <a:outerShdw blurRad="38100" dist="25400" dir="5400000" algn="ctr" rotWithShape="0">
                                <a:srgbClr val="6E747A">
                                  <a:alpha val="43000"/>
                                </a:srgbClr>
                              </a:outerShdw>
                            </a:effectLst>
                          </a:endParaRPr>
                        </a:p>
                      </p:txBody>
                    </p:sp>
                    <p:sp>
                      <p:nvSpPr>
                        <p:cNvPr id="4769" name="TextBox 4768">
                          <a:extLst>
                            <a:ext uri="{FF2B5EF4-FFF2-40B4-BE49-F238E27FC236}">
                              <a16:creationId xmlns:a16="http://schemas.microsoft.com/office/drawing/2014/main" id="{664D4F2D-6A60-C2A1-829D-92834FF106C3}"/>
                            </a:ext>
                          </a:extLst>
                        </p:cNvPr>
                        <p:cNvSpPr txBox="1"/>
                        <p:nvPr/>
                      </p:nvSpPr>
                      <p:spPr>
                        <a:xfrm>
                          <a:off x="1226078" y="4537046"/>
                          <a:ext cx="627183" cy="217705"/>
                        </a:xfrm>
                        <a:prstGeom prst="rect">
                          <a:avLst/>
                        </a:prstGeom>
                        <a:noFill/>
                      </p:spPr>
                      <p:txBody>
                        <a:bodyPr wrap="none" rtlCol="0">
                          <a:spAutoFit/>
                        </a:bodyPr>
                        <a:lstStyle/>
                        <a:p>
                          <a:r>
                            <a:rPr lang="en-US" altLang="zh-CN" sz="4000" b="1" dirty="0">
                              <a:solidFill>
                                <a:schemeClr val="tx1">
                                  <a:lumMod val="75000"/>
                                  <a:lumOff val="25000"/>
                                </a:schemeClr>
                              </a:solidFill>
                              <a:effectLst>
                                <a:outerShdw blurRad="38100" dist="38100" dir="2700000" algn="tl">
                                  <a:srgbClr val="000000">
                                    <a:alpha val="43137"/>
                                  </a:srgbClr>
                                </a:outerShdw>
                              </a:effectLst>
                            </a:rPr>
                            <a:t>Dataset</a:t>
                          </a:r>
                          <a:endParaRPr lang="zh-CN" altLang="en-US" sz="4000" dirty="0"/>
                        </a:p>
                      </p:txBody>
                    </p:sp>
                    <p:grpSp>
                      <p:nvGrpSpPr>
                        <p:cNvPr id="4770" name="Group 4769">
                          <a:extLst>
                            <a:ext uri="{FF2B5EF4-FFF2-40B4-BE49-F238E27FC236}">
                              <a16:creationId xmlns:a16="http://schemas.microsoft.com/office/drawing/2014/main" id="{685F5778-9941-1C49-837C-E1F9D316D04D}"/>
                            </a:ext>
                          </a:extLst>
                        </p:cNvPr>
                        <p:cNvGrpSpPr/>
                        <p:nvPr/>
                      </p:nvGrpSpPr>
                      <p:grpSpPr>
                        <a:xfrm>
                          <a:off x="829836" y="1177543"/>
                          <a:ext cx="734476" cy="1051758"/>
                          <a:chOff x="698025" y="1321826"/>
                          <a:chExt cx="734476" cy="1051758"/>
                        </a:xfrm>
                      </p:grpSpPr>
                      <p:grpSp>
                        <p:nvGrpSpPr>
                          <p:cNvPr id="4981" name="Group 4980">
                            <a:extLst>
                              <a:ext uri="{FF2B5EF4-FFF2-40B4-BE49-F238E27FC236}">
                                <a16:creationId xmlns:a16="http://schemas.microsoft.com/office/drawing/2014/main" id="{22D7315D-415A-1C16-2DD8-AD2E01868D8D}"/>
                              </a:ext>
                            </a:extLst>
                          </p:cNvPr>
                          <p:cNvGrpSpPr/>
                          <p:nvPr/>
                        </p:nvGrpSpPr>
                        <p:grpSpPr>
                          <a:xfrm>
                            <a:off x="698025" y="1321826"/>
                            <a:ext cx="734476" cy="750436"/>
                            <a:chOff x="798516" y="1583522"/>
                            <a:chExt cx="899772" cy="909327"/>
                          </a:xfrm>
                        </p:grpSpPr>
                        <p:pic>
                          <p:nvPicPr>
                            <p:cNvPr id="4983" name="Picture 4982" descr="A person standing in a room&#10;&#10;Description automatically generated with low confidence">
                              <a:extLst>
                                <a:ext uri="{FF2B5EF4-FFF2-40B4-BE49-F238E27FC236}">
                                  <a16:creationId xmlns:a16="http://schemas.microsoft.com/office/drawing/2014/main" id="{3E1F5F48-5C5F-A4AD-9E55-3CDD6868BA06}"/>
                                </a:ext>
                              </a:extLst>
                            </p:cNvPr>
                            <p:cNvPicPr>
                              <a:picLocks noChangeAspect="1"/>
                            </p:cNvPicPr>
                            <p:nvPr/>
                          </p:nvPicPr>
                          <p:blipFill>
                            <a:blip r:embed="rId4"/>
                            <a:stretch>
                              <a:fillRect/>
                            </a:stretch>
                          </p:blipFill>
                          <p:spPr>
                            <a:xfrm>
                              <a:off x="948126" y="1583522"/>
                              <a:ext cx="750162" cy="750164"/>
                            </a:xfrm>
                            <a:prstGeom prst="rect">
                              <a:avLst/>
                            </a:prstGeom>
                            <a:ln>
                              <a:noFill/>
                            </a:ln>
                            <a:effectLst>
                              <a:outerShdw blurRad="292100" dist="139700" dir="2700000" algn="tl" rotWithShape="0">
                                <a:srgbClr val="333333">
                                  <a:alpha val="65000"/>
                                </a:srgbClr>
                              </a:outerShdw>
                            </a:effectLst>
                          </p:spPr>
                        </p:pic>
                        <p:pic>
                          <p:nvPicPr>
                            <p:cNvPr id="4984" name="Picture 4983" descr="A room with a table and chairs&#10;&#10;Description automatically generated with low confidence">
                              <a:extLst>
                                <a:ext uri="{FF2B5EF4-FFF2-40B4-BE49-F238E27FC236}">
                                  <a16:creationId xmlns:a16="http://schemas.microsoft.com/office/drawing/2014/main" id="{D269A21F-B87D-EBBD-ADC4-2612FCACADB1}"/>
                                </a:ext>
                              </a:extLst>
                            </p:cNvPr>
                            <p:cNvPicPr>
                              <a:picLocks noChangeAspect="1"/>
                            </p:cNvPicPr>
                            <p:nvPr/>
                          </p:nvPicPr>
                          <p:blipFill>
                            <a:blip r:embed="rId5"/>
                            <a:stretch>
                              <a:fillRect/>
                            </a:stretch>
                          </p:blipFill>
                          <p:spPr>
                            <a:xfrm>
                              <a:off x="869453" y="1663103"/>
                              <a:ext cx="750165" cy="750166"/>
                            </a:xfrm>
                            <a:prstGeom prst="rect">
                              <a:avLst/>
                            </a:prstGeom>
                            <a:ln>
                              <a:noFill/>
                            </a:ln>
                            <a:effectLst>
                              <a:outerShdw blurRad="292100" dist="139700" dir="2700000" algn="tl" rotWithShape="0">
                                <a:srgbClr val="333333">
                                  <a:alpha val="65000"/>
                                </a:srgbClr>
                              </a:outerShdw>
                            </a:effectLst>
                          </p:spPr>
                        </p:pic>
                        <p:pic>
                          <p:nvPicPr>
                            <p:cNvPr id="4985" name="Picture 4984" descr="A picture containing indoor, floor, furniture&#10;&#10;Description automatically generated">
                              <a:extLst>
                                <a:ext uri="{FF2B5EF4-FFF2-40B4-BE49-F238E27FC236}">
                                  <a16:creationId xmlns:a16="http://schemas.microsoft.com/office/drawing/2014/main" id="{DA89CD71-6770-81CA-4D82-EF6FED3BF45B}"/>
                                </a:ext>
                              </a:extLst>
                            </p:cNvPr>
                            <p:cNvPicPr>
                              <a:picLocks noChangeAspect="1"/>
                            </p:cNvPicPr>
                            <p:nvPr/>
                          </p:nvPicPr>
                          <p:blipFill>
                            <a:blip r:embed="rId6"/>
                            <a:stretch>
                              <a:fillRect/>
                            </a:stretch>
                          </p:blipFill>
                          <p:spPr>
                            <a:xfrm>
                              <a:off x="798516" y="1742685"/>
                              <a:ext cx="750164" cy="750164"/>
                            </a:xfrm>
                            <a:prstGeom prst="rect">
                              <a:avLst/>
                            </a:prstGeom>
                            <a:ln>
                              <a:noFill/>
                            </a:ln>
                            <a:effectLst>
                              <a:outerShdw blurRad="292100" dist="139700" dir="2700000" algn="tl" rotWithShape="0">
                                <a:srgbClr val="333333">
                                  <a:alpha val="65000"/>
                                </a:srgbClr>
                              </a:outerShdw>
                            </a:effectLst>
                          </p:spPr>
                        </p:pic>
                      </p:grpSp>
                      <p:sp>
                        <p:nvSpPr>
                          <p:cNvPr id="4982" name="TextBox 4981">
                            <a:extLst>
                              <a:ext uri="{FF2B5EF4-FFF2-40B4-BE49-F238E27FC236}">
                                <a16:creationId xmlns:a16="http://schemas.microsoft.com/office/drawing/2014/main" id="{B0B3E1B6-69D1-0596-8A20-F12D71695E1E}"/>
                              </a:ext>
                            </a:extLst>
                          </p:cNvPr>
                          <p:cNvSpPr txBox="1"/>
                          <p:nvPr/>
                        </p:nvSpPr>
                        <p:spPr>
                          <a:xfrm>
                            <a:off x="725475" y="2190408"/>
                            <a:ext cx="693836" cy="183176"/>
                          </a:xfrm>
                          <a:prstGeom prst="rect">
                            <a:avLst/>
                          </a:prstGeom>
                          <a:noFill/>
                        </p:spPr>
                        <p:txBody>
                          <a:bodyPr wrap="none" lIns="0" tIns="0" rIns="0" bIns="0" rtlCol="0">
                            <a:spAutoFit/>
                          </a:bodyPr>
                          <a:lstStyle/>
                          <a:p>
                            <a:pPr>
                              <a:lnSpc>
                                <a:spcPct val="114000"/>
                              </a:lnSpc>
                            </a:pPr>
                            <a:r>
                              <a:rPr lang="en-US" altLang="zh-CN" sz="3600" dirty="0">
                                <a:latin typeface="+mn-lt"/>
                              </a:rPr>
                              <a:t>RGB Frames</a:t>
                            </a:r>
                            <a:endParaRPr lang="zh-CN" altLang="en-US" sz="3600" dirty="0" err="1">
                              <a:latin typeface="+mn-lt"/>
                            </a:endParaRPr>
                          </a:p>
                        </p:txBody>
                      </p:sp>
                    </p:grpSp>
                    <p:grpSp>
                      <p:nvGrpSpPr>
                        <p:cNvPr id="4771" name="Group 4770">
                          <a:extLst>
                            <a:ext uri="{FF2B5EF4-FFF2-40B4-BE49-F238E27FC236}">
                              <a16:creationId xmlns:a16="http://schemas.microsoft.com/office/drawing/2014/main" id="{EC310529-A6C4-F005-C104-CA148F4536BC}"/>
                            </a:ext>
                          </a:extLst>
                        </p:cNvPr>
                        <p:cNvGrpSpPr/>
                        <p:nvPr/>
                      </p:nvGrpSpPr>
                      <p:grpSpPr>
                        <a:xfrm>
                          <a:off x="765873" y="2326316"/>
                          <a:ext cx="804463" cy="1035557"/>
                          <a:chOff x="961965" y="2226575"/>
                          <a:chExt cx="804463" cy="1035557"/>
                        </a:xfrm>
                      </p:grpSpPr>
                      <p:grpSp>
                        <p:nvGrpSpPr>
                          <p:cNvPr id="4976" name="Group 4975">
                            <a:extLst>
                              <a:ext uri="{FF2B5EF4-FFF2-40B4-BE49-F238E27FC236}">
                                <a16:creationId xmlns:a16="http://schemas.microsoft.com/office/drawing/2014/main" id="{BDB4338A-0356-A7B2-96E7-D78ADB8B055F}"/>
                              </a:ext>
                            </a:extLst>
                          </p:cNvPr>
                          <p:cNvGrpSpPr/>
                          <p:nvPr/>
                        </p:nvGrpSpPr>
                        <p:grpSpPr>
                          <a:xfrm>
                            <a:off x="1005306" y="2226575"/>
                            <a:ext cx="710214" cy="741347"/>
                            <a:chOff x="886229" y="2289535"/>
                            <a:chExt cx="869140" cy="898415"/>
                          </a:xfrm>
                        </p:grpSpPr>
                        <p:pic>
                          <p:nvPicPr>
                            <p:cNvPr id="4978" name="Picture 4977" descr="A picture containing wall&#10;&#10;Description automatically generated">
                              <a:extLst>
                                <a:ext uri="{FF2B5EF4-FFF2-40B4-BE49-F238E27FC236}">
                                  <a16:creationId xmlns:a16="http://schemas.microsoft.com/office/drawing/2014/main" id="{E852A342-6AC9-BCA3-D499-40CAEB3357B1}"/>
                                </a:ext>
                              </a:extLst>
                            </p:cNvPr>
                            <p:cNvPicPr>
                              <a:picLocks noChangeAspect="1"/>
                            </p:cNvPicPr>
                            <p:nvPr/>
                          </p:nvPicPr>
                          <p:blipFill>
                            <a:blip r:embed="rId7"/>
                            <a:stretch>
                              <a:fillRect/>
                            </a:stretch>
                          </p:blipFill>
                          <p:spPr>
                            <a:xfrm>
                              <a:off x="1011180" y="2289535"/>
                              <a:ext cx="744189" cy="744188"/>
                            </a:xfrm>
                            <a:prstGeom prst="rect">
                              <a:avLst/>
                            </a:prstGeom>
                            <a:ln>
                              <a:noFill/>
                            </a:ln>
                            <a:effectLst>
                              <a:outerShdw blurRad="292100" dist="139700" dir="2700000" algn="tl" rotWithShape="0">
                                <a:srgbClr val="333333">
                                  <a:alpha val="65000"/>
                                </a:srgbClr>
                              </a:outerShdw>
                            </a:effectLst>
                          </p:spPr>
                        </p:pic>
                        <p:pic>
                          <p:nvPicPr>
                            <p:cNvPr id="4979" name="Picture 4978" descr="A room with a table and chairs&#10;&#10;Description automatically generated with medium confidence">
                              <a:extLst>
                                <a:ext uri="{FF2B5EF4-FFF2-40B4-BE49-F238E27FC236}">
                                  <a16:creationId xmlns:a16="http://schemas.microsoft.com/office/drawing/2014/main" id="{F63404EC-BB69-9C11-9C3D-9F6DFADB5F9B}"/>
                                </a:ext>
                              </a:extLst>
                            </p:cNvPr>
                            <p:cNvPicPr>
                              <a:picLocks noChangeAspect="1"/>
                            </p:cNvPicPr>
                            <p:nvPr/>
                          </p:nvPicPr>
                          <p:blipFill>
                            <a:blip r:embed="rId8"/>
                            <a:stretch>
                              <a:fillRect/>
                            </a:stretch>
                          </p:blipFill>
                          <p:spPr>
                            <a:xfrm>
                              <a:off x="945673" y="2357624"/>
                              <a:ext cx="744185" cy="744186"/>
                            </a:xfrm>
                            <a:prstGeom prst="rect">
                              <a:avLst/>
                            </a:prstGeom>
                            <a:ln>
                              <a:noFill/>
                            </a:ln>
                            <a:effectLst>
                              <a:outerShdw blurRad="292100" dist="139700" dir="2700000" algn="tl" rotWithShape="0">
                                <a:srgbClr val="333333">
                                  <a:alpha val="65000"/>
                                </a:srgbClr>
                              </a:outerShdw>
                            </a:effectLst>
                          </p:spPr>
                        </p:pic>
                        <p:pic>
                          <p:nvPicPr>
                            <p:cNvPr id="4980" name="Picture 4979" descr="A room with a table and chairs&#10;&#10;Description automatically generated with medium confidence">
                              <a:extLst>
                                <a:ext uri="{FF2B5EF4-FFF2-40B4-BE49-F238E27FC236}">
                                  <a16:creationId xmlns:a16="http://schemas.microsoft.com/office/drawing/2014/main" id="{DD2A5507-CBC6-0B4E-B5AA-E4CE1F8D94EB}"/>
                                </a:ext>
                              </a:extLst>
                            </p:cNvPr>
                            <p:cNvPicPr>
                              <a:picLocks noChangeAspect="1"/>
                            </p:cNvPicPr>
                            <p:nvPr/>
                          </p:nvPicPr>
                          <p:blipFill>
                            <a:blip r:embed="rId9"/>
                            <a:stretch>
                              <a:fillRect/>
                            </a:stretch>
                          </p:blipFill>
                          <p:spPr>
                            <a:xfrm>
                              <a:off x="886229" y="2443765"/>
                              <a:ext cx="744185" cy="744185"/>
                            </a:xfrm>
                            <a:prstGeom prst="rect">
                              <a:avLst/>
                            </a:prstGeom>
                            <a:ln>
                              <a:noFill/>
                            </a:ln>
                            <a:effectLst>
                              <a:outerShdw blurRad="292100" dist="139700" dir="2700000" algn="tl" rotWithShape="0">
                                <a:srgbClr val="333333">
                                  <a:alpha val="65000"/>
                                </a:srgbClr>
                              </a:outerShdw>
                            </a:effectLst>
                          </p:spPr>
                        </p:pic>
                      </p:grpSp>
                      <p:sp>
                        <p:nvSpPr>
                          <p:cNvPr id="4977" name="TextBox 4976">
                            <a:extLst>
                              <a:ext uri="{FF2B5EF4-FFF2-40B4-BE49-F238E27FC236}">
                                <a16:creationId xmlns:a16="http://schemas.microsoft.com/office/drawing/2014/main" id="{06BCD888-A93F-18DD-EC79-FE4F30746945}"/>
                              </a:ext>
                            </a:extLst>
                          </p:cNvPr>
                          <p:cNvSpPr txBox="1"/>
                          <p:nvPr/>
                        </p:nvSpPr>
                        <p:spPr>
                          <a:xfrm>
                            <a:off x="961965" y="3078956"/>
                            <a:ext cx="804463" cy="183176"/>
                          </a:xfrm>
                          <a:prstGeom prst="rect">
                            <a:avLst/>
                          </a:prstGeom>
                          <a:noFill/>
                        </p:spPr>
                        <p:txBody>
                          <a:bodyPr wrap="none" lIns="0" tIns="0" rIns="0" bIns="0" rtlCol="0">
                            <a:spAutoFit/>
                          </a:bodyPr>
                          <a:lstStyle/>
                          <a:p>
                            <a:pPr algn="ctr">
                              <a:lnSpc>
                                <a:spcPct val="114000"/>
                              </a:lnSpc>
                            </a:pPr>
                            <a:r>
                              <a:rPr lang="en-US" altLang="zh-CN" sz="3600" dirty="0">
                                <a:latin typeface="+mn-lt"/>
                              </a:rPr>
                              <a:t>Depth Frames</a:t>
                            </a:r>
                            <a:endParaRPr lang="zh-CN" altLang="en-US" sz="3600" dirty="0" err="1">
                              <a:latin typeface="+mn-lt"/>
                            </a:endParaRPr>
                          </a:p>
                        </p:txBody>
                      </p:sp>
                    </p:grpSp>
                    <p:cxnSp>
                      <p:nvCxnSpPr>
                        <p:cNvPr id="4772" name="Connector: Elbow 4771">
                          <a:extLst>
                            <a:ext uri="{FF2B5EF4-FFF2-40B4-BE49-F238E27FC236}">
                              <a16:creationId xmlns:a16="http://schemas.microsoft.com/office/drawing/2014/main" id="{6CA8DD01-DECE-C08D-B77E-F0F9DC614852}"/>
                            </a:ext>
                          </a:extLst>
                        </p:cNvPr>
                        <p:cNvCxnSpPr>
                          <a:cxnSpLocks/>
                          <a:endCxn id="4978" idx="3"/>
                        </p:cNvCxnSpPr>
                        <p:nvPr/>
                      </p:nvCxnSpPr>
                      <p:spPr>
                        <a:xfrm rot="5400000">
                          <a:off x="1152290" y="1854224"/>
                          <a:ext cx="1146273" cy="411995"/>
                        </a:xfrm>
                        <a:prstGeom prst="bentConnector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773" name="Group 4772">
                          <a:extLst>
                            <a:ext uri="{FF2B5EF4-FFF2-40B4-BE49-F238E27FC236}">
                              <a16:creationId xmlns:a16="http://schemas.microsoft.com/office/drawing/2014/main" id="{F27CA217-71D2-951B-56ED-900613562F01}"/>
                            </a:ext>
                          </a:extLst>
                        </p:cNvPr>
                        <p:cNvGrpSpPr/>
                        <p:nvPr/>
                      </p:nvGrpSpPr>
                      <p:grpSpPr>
                        <a:xfrm>
                          <a:off x="1984735" y="965200"/>
                          <a:ext cx="6840174" cy="1362709"/>
                          <a:chOff x="1984735" y="965200"/>
                          <a:chExt cx="6840174" cy="1362709"/>
                        </a:xfrm>
                      </p:grpSpPr>
                      <p:sp>
                        <p:nvSpPr>
                          <p:cNvPr id="4913" name="Rectangle: Rounded Corners 4912">
                            <a:extLst>
                              <a:ext uri="{FF2B5EF4-FFF2-40B4-BE49-F238E27FC236}">
                                <a16:creationId xmlns:a16="http://schemas.microsoft.com/office/drawing/2014/main" id="{A4812937-3F64-C061-E0AC-E0BAB787B2C0}"/>
                              </a:ext>
                            </a:extLst>
                          </p:cNvPr>
                          <p:cNvSpPr/>
                          <p:nvPr/>
                        </p:nvSpPr>
                        <p:spPr>
                          <a:xfrm>
                            <a:off x="1984735" y="965200"/>
                            <a:ext cx="6840174" cy="1362709"/>
                          </a:xfrm>
                          <a:prstGeom prst="roundRect">
                            <a:avLst>
                              <a:gd name="adj" fmla="val 3151"/>
                            </a:avLst>
                          </a:prstGeom>
                          <a:solidFill>
                            <a:srgbClr val="FFF2CC"/>
                          </a:solidFill>
                          <a:ln w="76200">
                            <a:solidFill>
                              <a:srgbClr val="FFC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HK" sz="3600" dirty="0">
                              <a:ln w="0"/>
                              <a:solidFill>
                                <a:schemeClr val="accent1"/>
                              </a:solidFill>
                              <a:effectLst>
                                <a:outerShdw blurRad="38100" dist="25400" dir="5400000" algn="ctr" rotWithShape="0">
                                  <a:srgbClr val="6E747A">
                                    <a:alpha val="43000"/>
                                  </a:srgbClr>
                                </a:outerShdw>
                              </a:effectLst>
                            </a:endParaRPr>
                          </a:p>
                        </p:txBody>
                      </p:sp>
                      <p:sp>
                        <p:nvSpPr>
                          <p:cNvPr id="4914" name="TextBox 4913">
                            <a:extLst>
                              <a:ext uri="{FF2B5EF4-FFF2-40B4-BE49-F238E27FC236}">
                                <a16:creationId xmlns:a16="http://schemas.microsoft.com/office/drawing/2014/main" id="{3B0EB483-4D23-8F5E-0FC0-B4DA182402FE}"/>
                              </a:ext>
                            </a:extLst>
                          </p:cNvPr>
                          <p:cNvSpPr txBox="1"/>
                          <p:nvPr/>
                        </p:nvSpPr>
                        <p:spPr>
                          <a:xfrm>
                            <a:off x="2029142" y="1274672"/>
                            <a:ext cx="499597" cy="183176"/>
                          </a:xfrm>
                          <a:prstGeom prst="rect">
                            <a:avLst/>
                          </a:prstGeom>
                          <a:noFill/>
                        </p:spPr>
                        <p:txBody>
                          <a:bodyPr wrap="none" lIns="0" tIns="0" rIns="0" bIns="0" rtlCol="0">
                            <a:spAutoFit/>
                          </a:bodyPr>
                          <a:lstStyle/>
                          <a:p>
                            <a:pPr>
                              <a:lnSpc>
                                <a:spcPct val="114000"/>
                              </a:lnSpc>
                            </a:pPr>
                            <a:r>
                              <a:rPr lang="en-US" altLang="zh-CN" sz="3600" dirty="0">
                                <a:latin typeface="+mn-lt"/>
                              </a:rPr>
                              <a:t>Get Rays</a:t>
                            </a:r>
                            <a:endParaRPr lang="zh-CN" altLang="en-US" sz="3600" dirty="0" err="1">
                              <a:latin typeface="+mn-lt"/>
                            </a:endParaRPr>
                          </a:p>
                        </p:txBody>
                      </p:sp>
                      <p:sp>
                        <p:nvSpPr>
                          <p:cNvPr id="4915" name="TextBox 4914">
                            <a:extLst>
                              <a:ext uri="{FF2B5EF4-FFF2-40B4-BE49-F238E27FC236}">
                                <a16:creationId xmlns:a16="http://schemas.microsoft.com/office/drawing/2014/main" id="{367CAA70-DA0B-F7C6-0DE9-2C5EE7BC3020}"/>
                              </a:ext>
                            </a:extLst>
                          </p:cNvPr>
                          <p:cNvSpPr txBox="1"/>
                          <p:nvPr/>
                        </p:nvSpPr>
                        <p:spPr>
                          <a:xfrm>
                            <a:off x="2753194" y="2063714"/>
                            <a:ext cx="730475" cy="183176"/>
                          </a:xfrm>
                          <a:prstGeom prst="rect">
                            <a:avLst/>
                          </a:prstGeom>
                          <a:noFill/>
                        </p:spPr>
                        <p:txBody>
                          <a:bodyPr wrap="none" lIns="0" tIns="0" rIns="0" bIns="0" rtlCol="0">
                            <a:spAutoFit/>
                          </a:bodyPr>
                          <a:lstStyle/>
                          <a:p>
                            <a:pPr>
                              <a:lnSpc>
                                <a:spcPct val="114000"/>
                              </a:lnSpc>
                            </a:pPr>
                            <a:r>
                              <a:rPr lang="en-US" altLang="zh-CN" sz="3600" b="1" dirty="0">
                                <a:latin typeface="+mn-lt"/>
                              </a:rPr>
                              <a:t>Rays Casting</a:t>
                            </a:r>
                            <a:endParaRPr lang="zh-CN" altLang="en-US" sz="3600" b="1" dirty="0" err="1">
                              <a:latin typeface="+mn-lt"/>
                            </a:endParaRPr>
                          </a:p>
                        </p:txBody>
                      </p:sp>
                      <p:grpSp>
                        <p:nvGrpSpPr>
                          <p:cNvPr id="4916" name="Group 4915">
                            <a:extLst>
                              <a:ext uri="{FF2B5EF4-FFF2-40B4-BE49-F238E27FC236}">
                                <a16:creationId xmlns:a16="http://schemas.microsoft.com/office/drawing/2014/main" id="{42FDEE09-810E-2882-3ADE-D35EAE379B4F}"/>
                              </a:ext>
                            </a:extLst>
                          </p:cNvPr>
                          <p:cNvGrpSpPr/>
                          <p:nvPr/>
                        </p:nvGrpSpPr>
                        <p:grpSpPr>
                          <a:xfrm>
                            <a:off x="2681810" y="1219051"/>
                            <a:ext cx="1112423" cy="771691"/>
                            <a:chOff x="2408741" y="1209433"/>
                            <a:chExt cx="1112423" cy="771691"/>
                          </a:xfrm>
                        </p:grpSpPr>
                        <p:pic>
                          <p:nvPicPr>
                            <p:cNvPr id="4969" name="Picture 4968" descr="A picture containing indoor, floor, furniture&#10;&#10;Description automatically generated">
                              <a:extLst>
                                <a:ext uri="{FF2B5EF4-FFF2-40B4-BE49-F238E27FC236}">
                                  <a16:creationId xmlns:a16="http://schemas.microsoft.com/office/drawing/2014/main" id="{BDBECFAA-A1AC-79CA-28AB-5C1EBB0E88E7}"/>
                                </a:ext>
                              </a:extLst>
                            </p:cNvPr>
                            <p:cNvPicPr>
                              <a:picLocks noChangeAspect="1"/>
                            </p:cNvPicPr>
                            <p:nvPr/>
                          </p:nvPicPr>
                          <p:blipFill>
                            <a:blip r:embed="rId6"/>
                            <a:stretch>
                              <a:fillRect/>
                            </a:stretch>
                          </p:blipFill>
                          <p:spPr>
                            <a:xfrm>
                              <a:off x="2499833" y="1271866"/>
                              <a:ext cx="634721" cy="641700"/>
                            </a:xfrm>
                            <a:prstGeom prst="rect">
                              <a:avLst/>
                            </a:prstGeom>
                            <a:ln>
                              <a:noFill/>
                            </a:ln>
                            <a:effectLst>
                              <a:outerShdw blurRad="292100" dist="139700" dir="2700000" algn="tl" rotWithShape="0">
                                <a:srgbClr val="333333">
                                  <a:alpha val="65000"/>
                                </a:srgbClr>
                              </a:outerShdw>
                            </a:effectLst>
                            <a:scene3d>
                              <a:camera prst="isometricLeftDown"/>
                              <a:lightRig rig="threePt" dir="t"/>
                            </a:scene3d>
                          </p:spPr>
                        </p:pic>
                        <p:cxnSp>
                          <p:nvCxnSpPr>
                            <p:cNvPr id="4970" name="Straight Connector 4969">
                              <a:extLst>
                                <a:ext uri="{FF2B5EF4-FFF2-40B4-BE49-F238E27FC236}">
                                  <a16:creationId xmlns:a16="http://schemas.microsoft.com/office/drawing/2014/main" id="{D59D1DD6-8D89-4AD9-1A59-FA473EC3ABAB}"/>
                                </a:ext>
                              </a:extLst>
                            </p:cNvPr>
                            <p:cNvCxnSpPr>
                              <a:cxnSpLocks/>
                            </p:cNvCxnSpPr>
                            <p:nvPr/>
                          </p:nvCxnSpPr>
                          <p:spPr>
                            <a:xfrm flipH="1">
                              <a:off x="2420300" y="1209433"/>
                              <a:ext cx="179666" cy="50328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971" name="Straight Connector 4970">
                              <a:extLst>
                                <a:ext uri="{FF2B5EF4-FFF2-40B4-BE49-F238E27FC236}">
                                  <a16:creationId xmlns:a16="http://schemas.microsoft.com/office/drawing/2014/main" id="{51D58F73-E3C9-9313-546D-01E0F9CD9C03}"/>
                                </a:ext>
                              </a:extLst>
                            </p:cNvPr>
                            <p:cNvCxnSpPr>
                              <a:cxnSpLocks/>
                            </p:cNvCxnSpPr>
                            <p:nvPr/>
                          </p:nvCxnSpPr>
                          <p:spPr>
                            <a:xfrm flipH="1">
                              <a:off x="2408741" y="1469552"/>
                              <a:ext cx="631225" cy="23321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972" name="Straight Connector 4971">
                              <a:extLst>
                                <a:ext uri="{FF2B5EF4-FFF2-40B4-BE49-F238E27FC236}">
                                  <a16:creationId xmlns:a16="http://schemas.microsoft.com/office/drawing/2014/main" id="{70E9B6C5-3C63-A75A-6BAF-1DA49BA561A8}"/>
                                </a:ext>
                              </a:extLst>
                            </p:cNvPr>
                            <p:cNvCxnSpPr>
                              <a:cxnSpLocks/>
                            </p:cNvCxnSpPr>
                            <p:nvPr/>
                          </p:nvCxnSpPr>
                          <p:spPr>
                            <a:xfrm flipH="1" flipV="1">
                              <a:off x="2424999" y="1716841"/>
                              <a:ext cx="609347" cy="264283"/>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973" name="Straight Connector 4972">
                              <a:extLst>
                                <a:ext uri="{FF2B5EF4-FFF2-40B4-BE49-F238E27FC236}">
                                  <a16:creationId xmlns:a16="http://schemas.microsoft.com/office/drawing/2014/main" id="{3130B836-6207-0344-23B0-C01E5AEB8107}"/>
                                </a:ext>
                              </a:extLst>
                            </p:cNvPr>
                            <p:cNvCxnSpPr>
                              <a:cxnSpLocks/>
                            </p:cNvCxnSpPr>
                            <p:nvPr/>
                          </p:nvCxnSpPr>
                          <p:spPr>
                            <a:xfrm flipH="1" flipV="1">
                              <a:off x="2430766" y="1716893"/>
                              <a:ext cx="161312" cy="10142"/>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974" name="Straight Arrow Connector 4973">
                              <a:extLst>
                                <a:ext uri="{FF2B5EF4-FFF2-40B4-BE49-F238E27FC236}">
                                  <a16:creationId xmlns:a16="http://schemas.microsoft.com/office/drawing/2014/main" id="{EEF09C9A-B44F-B7A7-9108-716AF4EC2E0D}"/>
                                </a:ext>
                              </a:extLst>
                            </p:cNvPr>
                            <p:cNvCxnSpPr>
                              <a:cxnSpLocks/>
                            </p:cNvCxnSpPr>
                            <p:nvPr/>
                          </p:nvCxnSpPr>
                          <p:spPr>
                            <a:xfrm flipV="1">
                              <a:off x="2431601" y="1489832"/>
                              <a:ext cx="1089563" cy="21969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975" name="Oval 4974">
                              <a:extLst>
                                <a:ext uri="{FF2B5EF4-FFF2-40B4-BE49-F238E27FC236}">
                                  <a16:creationId xmlns:a16="http://schemas.microsoft.com/office/drawing/2014/main" id="{94DE0945-863C-B104-C9BD-1028F53E3228}"/>
                                </a:ext>
                              </a:extLst>
                            </p:cNvPr>
                            <p:cNvSpPr/>
                            <p:nvPr/>
                          </p:nvSpPr>
                          <p:spPr>
                            <a:xfrm>
                              <a:off x="2779646" y="1622294"/>
                              <a:ext cx="45719" cy="45719"/>
                            </a:xfrm>
                            <a:prstGeom prst="ellipse">
                              <a:avLst/>
                            </a:prstGeom>
                            <a:solidFill>
                              <a:srgbClr val="FFF2CC"/>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grpSp>
                      <mc:AlternateContent xmlns:mc="http://schemas.openxmlformats.org/markup-compatibility/2006">
                        <mc:Choice xmlns:a14="http://schemas.microsoft.com/office/drawing/2010/main" Requires="a14">
                          <p:sp>
                            <p:nvSpPr>
                              <p:cNvPr id="4917" name="TextBox 4916">
                                <a:extLst>
                                  <a:ext uri="{FF2B5EF4-FFF2-40B4-BE49-F238E27FC236}">
                                    <a16:creationId xmlns:a16="http://schemas.microsoft.com/office/drawing/2014/main" id="{ABF3C5D5-B711-457D-3369-A4BBD17FBCA0}"/>
                                  </a:ext>
                                </a:extLst>
                              </p:cNvPr>
                              <p:cNvSpPr txBox="1"/>
                              <p:nvPr/>
                            </p:nvSpPr>
                            <p:spPr>
                              <a:xfrm>
                                <a:off x="4741470" y="1168967"/>
                                <a:ext cx="269863" cy="210034"/>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i="1" dirty="0">
                                              <a:latin typeface="Cambria Math" panose="02040503050406030204" pitchFamily="18" charset="0"/>
                                            </a:rPr>
                                          </m:ctrlPr>
                                        </m:sSubPr>
                                        <m:e>
                                          <m:r>
                                            <a:rPr lang="en-US" altLang="zh-CN" sz="3600" i="1" dirty="0">
                                              <a:latin typeface="Cambria Math" panose="02040503050406030204" pitchFamily="18" charset="0"/>
                                            </a:rPr>
                                            <m:t>𝐷</m:t>
                                          </m:r>
                                        </m:e>
                                        <m:sub>
                                          <m:r>
                                            <a:rPr lang="en-US" altLang="zh-CN" sz="3600" i="1" dirty="0">
                                              <a:latin typeface="Cambria Math" panose="02040503050406030204" pitchFamily="18" charset="0"/>
                                            </a:rPr>
                                            <m:t>𝑔𝑡</m:t>
                                          </m:r>
                                        </m:sub>
                                      </m:sSub>
                                      <m:r>
                                        <a:rPr lang="en-US" altLang="zh-CN" sz="3600" i="1">
                                          <a:latin typeface="Cambria Math" panose="02040503050406030204" pitchFamily="18" charset="0"/>
                                        </a:rPr>
                                        <m:t> </m:t>
                                      </m:r>
                                    </m:oMath>
                                  </m:oMathPara>
                                </a14:m>
                                <a:endParaRPr lang="zh-CN" altLang="en-US" sz="3600" dirty="0" err="1">
                                  <a:latin typeface="+mn-lt"/>
                                </a:endParaRPr>
                              </a:p>
                            </p:txBody>
                          </p:sp>
                        </mc:Choice>
                        <mc:Fallback>
                          <p:sp>
                            <p:nvSpPr>
                              <p:cNvPr id="4917" name="TextBox 4916">
                                <a:extLst>
                                  <a:ext uri="{FF2B5EF4-FFF2-40B4-BE49-F238E27FC236}">
                                    <a16:creationId xmlns:a16="http://schemas.microsoft.com/office/drawing/2014/main" id="{ABF3C5D5-B711-457D-3369-A4BBD17FBCA0}"/>
                                  </a:ext>
                                </a:extLst>
                              </p:cNvPr>
                              <p:cNvSpPr txBox="1">
                                <a:spLocks noRot="1" noChangeAspect="1" noMove="1" noResize="1" noEditPoints="1" noAdjustHandles="1" noChangeArrowheads="1" noChangeShapeType="1" noTextEdit="1"/>
                              </p:cNvSpPr>
                              <p:nvPr/>
                            </p:nvSpPr>
                            <p:spPr>
                              <a:xfrm>
                                <a:off x="4741470" y="1168967"/>
                                <a:ext cx="269863" cy="210034"/>
                              </a:xfrm>
                              <a:prstGeom prst="rect">
                                <a:avLst/>
                              </a:prstGeom>
                              <a:blipFill>
                                <a:blip r:embed="rId10"/>
                                <a:stretch>
                                  <a:fillRect/>
                                </a:stretch>
                              </a:blipFill>
                            </p:spPr>
                            <p:txBody>
                              <a:bodyPr/>
                              <a:lstStyle/>
                              <a:p>
                                <a:r>
                                  <a:rPr lang="zh-CN" altLang="en-US">
                                    <a:noFill/>
                                  </a:rPr>
                                  <a:t> </a:t>
                                </a:r>
                              </a:p>
                            </p:txBody>
                          </p:sp>
                        </mc:Fallback>
                      </mc:AlternateContent>
                      <p:grpSp>
                        <p:nvGrpSpPr>
                          <p:cNvPr id="4918" name="Group 4917">
                            <a:extLst>
                              <a:ext uri="{FF2B5EF4-FFF2-40B4-BE49-F238E27FC236}">
                                <a16:creationId xmlns:a16="http://schemas.microsoft.com/office/drawing/2014/main" id="{7436BF94-B939-805C-FCB6-18CC37D91B45}"/>
                              </a:ext>
                            </a:extLst>
                          </p:cNvPr>
                          <p:cNvGrpSpPr/>
                          <p:nvPr/>
                        </p:nvGrpSpPr>
                        <p:grpSpPr>
                          <a:xfrm>
                            <a:off x="5288433" y="1168966"/>
                            <a:ext cx="1488104" cy="1094127"/>
                            <a:chOff x="4078517" y="1172546"/>
                            <a:chExt cx="1488104" cy="1094127"/>
                          </a:xfrm>
                        </p:grpSpPr>
                        <p:grpSp>
                          <p:nvGrpSpPr>
                            <p:cNvPr id="4946" name="Group 4945">
                              <a:extLst>
                                <a:ext uri="{FF2B5EF4-FFF2-40B4-BE49-F238E27FC236}">
                                  <a16:creationId xmlns:a16="http://schemas.microsoft.com/office/drawing/2014/main" id="{A65267AE-15A2-9968-9F72-3C308C5C5632}"/>
                                </a:ext>
                              </a:extLst>
                            </p:cNvPr>
                            <p:cNvGrpSpPr/>
                            <p:nvPr/>
                          </p:nvGrpSpPr>
                          <p:grpSpPr>
                            <a:xfrm>
                              <a:off x="4084376" y="1810082"/>
                              <a:ext cx="1331748" cy="456591"/>
                              <a:chOff x="4084376" y="1810082"/>
                              <a:chExt cx="1331748" cy="456591"/>
                            </a:xfrm>
                          </p:grpSpPr>
                          <p:sp>
                            <p:nvSpPr>
                              <p:cNvPr id="4957" name="TextBox 4956">
                                <a:extLst>
                                  <a:ext uri="{FF2B5EF4-FFF2-40B4-BE49-F238E27FC236}">
                                    <a16:creationId xmlns:a16="http://schemas.microsoft.com/office/drawing/2014/main" id="{C3E232EA-3686-18FD-2240-3FA1704AB9B6}"/>
                                  </a:ext>
                                </a:extLst>
                              </p:cNvPr>
                              <p:cNvSpPr txBox="1"/>
                              <p:nvPr/>
                            </p:nvSpPr>
                            <p:spPr>
                              <a:xfrm>
                                <a:off x="4264942" y="2083497"/>
                                <a:ext cx="1119090" cy="183176"/>
                              </a:xfrm>
                              <a:prstGeom prst="rect">
                                <a:avLst/>
                              </a:prstGeom>
                              <a:noFill/>
                            </p:spPr>
                            <p:txBody>
                              <a:bodyPr wrap="none" lIns="0" tIns="0" rIns="0" bIns="0" rtlCol="0">
                                <a:spAutoFit/>
                              </a:bodyPr>
                              <a:lstStyle/>
                              <a:p>
                                <a:pPr>
                                  <a:lnSpc>
                                    <a:spcPct val="114000"/>
                                  </a:lnSpc>
                                </a:pPr>
                                <a:r>
                                  <a:rPr lang="en-US" altLang="zh-CN" sz="3600" b="1" dirty="0">
                                    <a:latin typeface="+mn-lt"/>
                                  </a:rPr>
                                  <a:t>Stratified Sampling</a:t>
                                </a:r>
                                <a:endParaRPr lang="zh-CN" altLang="en-US" sz="3600" b="1" dirty="0" err="1">
                                  <a:latin typeface="+mn-lt"/>
                                </a:endParaRPr>
                              </a:p>
                            </p:txBody>
                          </p:sp>
                          <p:grpSp>
                            <p:nvGrpSpPr>
                              <p:cNvPr id="4958" name="Group 4957">
                                <a:extLst>
                                  <a:ext uri="{FF2B5EF4-FFF2-40B4-BE49-F238E27FC236}">
                                    <a16:creationId xmlns:a16="http://schemas.microsoft.com/office/drawing/2014/main" id="{AD86C05B-4713-6CAB-B596-2BC93E4CAE0C}"/>
                                  </a:ext>
                                </a:extLst>
                              </p:cNvPr>
                              <p:cNvGrpSpPr/>
                              <p:nvPr/>
                            </p:nvGrpSpPr>
                            <p:grpSpPr>
                              <a:xfrm>
                                <a:off x="4084376" y="1810082"/>
                                <a:ext cx="1331748" cy="248107"/>
                                <a:chOff x="4055336" y="1735423"/>
                                <a:chExt cx="1331748" cy="248107"/>
                              </a:xfrm>
                            </p:grpSpPr>
                            <p:cxnSp>
                              <p:nvCxnSpPr>
                                <p:cNvPr id="4959" name="Straight Arrow Connector 4958">
                                  <a:extLst>
                                    <a:ext uri="{FF2B5EF4-FFF2-40B4-BE49-F238E27FC236}">
                                      <a16:creationId xmlns:a16="http://schemas.microsoft.com/office/drawing/2014/main" id="{3CC286BF-AA06-8F18-AE29-513716206A26}"/>
                                    </a:ext>
                                  </a:extLst>
                                </p:cNvPr>
                                <p:cNvCxnSpPr>
                                  <a:cxnSpLocks/>
                                </p:cNvCxnSpPr>
                                <p:nvPr/>
                              </p:nvCxnSpPr>
                              <p:spPr>
                                <a:xfrm>
                                  <a:off x="4123905" y="1762105"/>
                                  <a:ext cx="1246799"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960" name="TextBox 4959">
                                      <a:extLst>
                                        <a:ext uri="{FF2B5EF4-FFF2-40B4-BE49-F238E27FC236}">
                                          <a16:creationId xmlns:a16="http://schemas.microsoft.com/office/drawing/2014/main" id="{E757A12D-102D-A407-4EDE-AA92C89D3122}"/>
                                        </a:ext>
                                      </a:extLst>
                                    </p:cNvPr>
                                    <p:cNvSpPr txBox="1"/>
                                    <p:nvPr/>
                                  </p:nvSpPr>
                                  <p:spPr>
                                    <a:xfrm>
                                      <a:off x="4055336" y="1764227"/>
                                      <a:ext cx="161386" cy="194238"/>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i="1" dirty="0">
                                                    <a:latin typeface="Cambria Math" panose="02040503050406030204" pitchFamily="18" charset="0"/>
                                                  </a:rPr>
                                                </m:ctrlPr>
                                              </m:sSubPr>
                                              <m:e>
                                                <m:r>
                                                  <a:rPr lang="en-US" altLang="zh-CN" sz="3600" i="1" dirty="0">
                                                    <a:latin typeface="Cambria Math" panose="02040503050406030204" pitchFamily="18" charset="0"/>
                                                  </a:rPr>
                                                  <m:t>𝑡</m:t>
                                                </m:r>
                                              </m:e>
                                              <m:sub>
                                                <m:r>
                                                  <a:rPr lang="en-US" altLang="zh-CN" sz="3600" i="1" dirty="0">
                                                    <a:latin typeface="Cambria Math" panose="02040503050406030204" pitchFamily="18" charset="0"/>
                                                  </a:rPr>
                                                  <m:t>𝑛</m:t>
                                                </m:r>
                                              </m:sub>
                                            </m:sSub>
                                          </m:oMath>
                                        </m:oMathPara>
                                      </a14:m>
                                      <a:endParaRPr lang="zh-CN" altLang="en-US" sz="3600" dirty="0" err="1">
                                        <a:latin typeface="+mn-lt"/>
                                      </a:endParaRPr>
                                    </a:p>
                                  </p:txBody>
                                </p:sp>
                              </mc:Choice>
                              <mc:Fallback>
                                <p:sp>
                                  <p:nvSpPr>
                                    <p:cNvPr id="4960" name="TextBox 4959">
                                      <a:extLst>
                                        <a:ext uri="{FF2B5EF4-FFF2-40B4-BE49-F238E27FC236}">
                                          <a16:creationId xmlns:a16="http://schemas.microsoft.com/office/drawing/2014/main" id="{E757A12D-102D-A407-4EDE-AA92C89D3122}"/>
                                        </a:ext>
                                      </a:extLst>
                                    </p:cNvPr>
                                    <p:cNvSpPr txBox="1">
                                      <a:spLocks noRot="1" noChangeAspect="1" noMove="1" noResize="1" noEditPoints="1" noAdjustHandles="1" noChangeArrowheads="1" noChangeShapeType="1" noTextEdit="1"/>
                                    </p:cNvSpPr>
                                    <p:nvPr/>
                                  </p:nvSpPr>
                                  <p:spPr>
                                    <a:xfrm>
                                      <a:off x="4055336" y="1764227"/>
                                      <a:ext cx="161386" cy="194238"/>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961" name="TextBox 4960">
                                      <a:extLst>
                                        <a:ext uri="{FF2B5EF4-FFF2-40B4-BE49-F238E27FC236}">
                                          <a16:creationId xmlns:a16="http://schemas.microsoft.com/office/drawing/2014/main" id="{B524244A-44FE-884A-8083-8CC6DF98D7F3}"/>
                                        </a:ext>
                                      </a:extLst>
                                    </p:cNvPr>
                                    <p:cNvSpPr txBox="1"/>
                                    <p:nvPr/>
                                  </p:nvSpPr>
                                  <p:spPr>
                                    <a:xfrm>
                                      <a:off x="5238713" y="1773752"/>
                                      <a:ext cx="148371" cy="209778"/>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i="1" dirty="0">
                                                    <a:latin typeface="Cambria Math" panose="02040503050406030204" pitchFamily="18" charset="0"/>
                                                  </a:rPr>
                                                </m:ctrlPr>
                                              </m:sSubPr>
                                              <m:e>
                                                <m:r>
                                                  <a:rPr lang="en-US" altLang="zh-CN" sz="3600" i="1" dirty="0">
                                                    <a:latin typeface="Cambria Math" panose="02040503050406030204" pitchFamily="18" charset="0"/>
                                                  </a:rPr>
                                                  <m:t>𝑡</m:t>
                                                </m:r>
                                              </m:e>
                                              <m:sub>
                                                <m:r>
                                                  <a:rPr lang="en-US" altLang="zh-CN" sz="3600" i="1" dirty="0">
                                                    <a:latin typeface="Cambria Math" panose="02040503050406030204" pitchFamily="18" charset="0"/>
                                                  </a:rPr>
                                                  <m:t>𝑓</m:t>
                                                </m:r>
                                              </m:sub>
                                            </m:sSub>
                                          </m:oMath>
                                        </m:oMathPara>
                                      </a14:m>
                                      <a:endParaRPr lang="zh-CN" altLang="en-US" sz="3600" dirty="0" err="1">
                                        <a:latin typeface="+mn-lt"/>
                                      </a:endParaRPr>
                                    </a:p>
                                  </p:txBody>
                                </p:sp>
                              </mc:Choice>
                              <mc:Fallback>
                                <p:sp>
                                  <p:nvSpPr>
                                    <p:cNvPr id="4961" name="TextBox 4960">
                                      <a:extLst>
                                        <a:ext uri="{FF2B5EF4-FFF2-40B4-BE49-F238E27FC236}">
                                          <a16:creationId xmlns:a16="http://schemas.microsoft.com/office/drawing/2014/main" id="{B524244A-44FE-884A-8083-8CC6DF98D7F3}"/>
                                        </a:ext>
                                      </a:extLst>
                                    </p:cNvPr>
                                    <p:cNvSpPr txBox="1">
                                      <a:spLocks noRot="1" noChangeAspect="1" noMove="1" noResize="1" noEditPoints="1" noAdjustHandles="1" noChangeArrowheads="1" noChangeShapeType="1" noTextEdit="1"/>
                                    </p:cNvSpPr>
                                    <p:nvPr/>
                                  </p:nvSpPr>
                                  <p:spPr>
                                    <a:xfrm>
                                      <a:off x="5238713" y="1773752"/>
                                      <a:ext cx="148371" cy="209778"/>
                                    </a:xfrm>
                                    <a:prstGeom prst="rect">
                                      <a:avLst/>
                                    </a:prstGeom>
                                    <a:blipFill>
                                      <a:blip r:embed="rId12"/>
                                      <a:stretch>
                                        <a:fillRect/>
                                      </a:stretch>
                                    </a:blipFill>
                                  </p:spPr>
                                  <p:txBody>
                                    <a:bodyPr/>
                                    <a:lstStyle/>
                                    <a:p>
                                      <a:r>
                                        <a:rPr lang="zh-CN" altLang="en-US">
                                          <a:noFill/>
                                        </a:rPr>
                                        <a:t> </a:t>
                                      </a:r>
                                    </a:p>
                                  </p:txBody>
                                </p:sp>
                              </mc:Fallback>
                            </mc:AlternateContent>
                            <p:sp>
                              <p:nvSpPr>
                                <p:cNvPr id="4962" name="Oval 4961">
                                  <a:extLst>
                                    <a:ext uri="{FF2B5EF4-FFF2-40B4-BE49-F238E27FC236}">
                                      <a16:creationId xmlns:a16="http://schemas.microsoft.com/office/drawing/2014/main" id="{BB87CD58-0CA8-48EA-BDD2-2F2F55B8E58D}"/>
                                    </a:ext>
                                  </a:extLst>
                                </p:cNvPr>
                                <p:cNvSpPr/>
                                <p:nvPr/>
                              </p:nvSpPr>
                              <p:spPr>
                                <a:xfrm>
                                  <a:off x="4147348" y="1739245"/>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63" name="Oval 4962">
                                  <a:extLst>
                                    <a:ext uri="{FF2B5EF4-FFF2-40B4-BE49-F238E27FC236}">
                                      <a16:creationId xmlns:a16="http://schemas.microsoft.com/office/drawing/2014/main" id="{554EEB01-53F7-230F-5444-6970F91345A0}"/>
                                    </a:ext>
                                  </a:extLst>
                                </p:cNvPr>
                                <p:cNvSpPr/>
                                <p:nvPr/>
                              </p:nvSpPr>
                              <p:spPr>
                                <a:xfrm>
                                  <a:off x="4306527" y="173542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64" name="Oval 4963">
                                  <a:extLst>
                                    <a:ext uri="{FF2B5EF4-FFF2-40B4-BE49-F238E27FC236}">
                                      <a16:creationId xmlns:a16="http://schemas.microsoft.com/office/drawing/2014/main" id="{F2DE6015-EE22-6A8C-2946-3EF4A753E57C}"/>
                                    </a:ext>
                                  </a:extLst>
                                </p:cNvPr>
                                <p:cNvSpPr/>
                                <p:nvPr/>
                              </p:nvSpPr>
                              <p:spPr>
                                <a:xfrm>
                                  <a:off x="4470156" y="1740806"/>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65" name="Oval 4964">
                                  <a:extLst>
                                    <a:ext uri="{FF2B5EF4-FFF2-40B4-BE49-F238E27FC236}">
                                      <a16:creationId xmlns:a16="http://schemas.microsoft.com/office/drawing/2014/main" id="{036486EE-4AA7-4262-4D25-C2D53BC218E0}"/>
                                    </a:ext>
                                  </a:extLst>
                                </p:cNvPr>
                                <p:cNvSpPr/>
                                <p:nvPr/>
                              </p:nvSpPr>
                              <p:spPr>
                                <a:xfrm>
                                  <a:off x="4634809" y="173943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66" name="Oval 4965">
                                  <a:extLst>
                                    <a:ext uri="{FF2B5EF4-FFF2-40B4-BE49-F238E27FC236}">
                                      <a16:creationId xmlns:a16="http://schemas.microsoft.com/office/drawing/2014/main" id="{E80D9818-6724-16AF-5C40-78EFB99A62C8}"/>
                                    </a:ext>
                                  </a:extLst>
                                </p:cNvPr>
                                <p:cNvSpPr/>
                                <p:nvPr/>
                              </p:nvSpPr>
                              <p:spPr>
                                <a:xfrm>
                                  <a:off x="4794203" y="1741335"/>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67" name="Oval 4966">
                                  <a:extLst>
                                    <a:ext uri="{FF2B5EF4-FFF2-40B4-BE49-F238E27FC236}">
                                      <a16:creationId xmlns:a16="http://schemas.microsoft.com/office/drawing/2014/main" id="{831E4958-BBD2-B5EE-E9D0-C00B94B66EA1}"/>
                                    </a:ext>
                                  </a:extLst>
                                </p:cNvPr>
                                <p:cNvSpPr/>
                                <p:nvPr/>
                              </p:nvSpPr>
                              <p:spPr>
                                <a:xfrm>
                                  <a:off x="4953597" y="1740806"/>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68" name="Oval 4967">
                                  <a:extLst>
                                    <a:ext uri="{FF2B5EF4-FFF2-40B4-BE49-F238E27FC236}">
                                      <a16:creationId xmlns:a16="http://schemas.microsoft.com/office/drawing/2014/main" id="{681CED65-BEC2-2580-DEF5-76737BE9C640}"/>
                                    </a:ext>
                                  </a:extLst>
                                </p:cNvPr>
                                <p:cNvSpPr/>
                                <p:nvPr/>
                              </p:nvSpPr>
                              <p:spPr>
                                <a:xfrm>
                                  <a:off x="5118160" y="1740806"/>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grpSp>
                        </p:grpSp>
                        <p:grpSp>
                          <p:nvGrpSpPr>
                            <p:cNvPr id="4947" name="Group 4946">
                              <a:extLst>
                                <a:ext uri="{FF2B5EF4-FFF2-40B4-BE49-F238E27FC236}">
                                  <a16:creationId xmlns:a16="http://schemas.microsoft.com/office/drawing/2014/main" id="{1A7F56C3-6DB2-AECB-FB0D-151F5A911F7F}"/>
                                </a:ext>
                              </a:extLst>
                            </p:cNvPr>
                            <p:cNvGrpSpPr/>
                            <p:nvPr/>
                          </p:nvGrpSpPr>
                          <p:grpSpPr>
                            <a:xfrm>
                              <a:off x="4078517" y="1172546"/>
                              <a:ext cx="1488104" cy="457786"/>
                              <a:chOff x="4078517" y="1220543"/>
                              <a:chExt cx="1488104" cy="457786"/>
                            </a:xfrm>
                          </p:grpSpPr>
                          <p:cxnSp>
                            <p:nvCxnSpPr>
                              <p:cNvPr id="4948" name="Straight Arrow Connector 4947">
                                <a:extLst>
                                  <a:ext uri="{FF2B5EF4-FFF2-40B4-BE49-F238E27FC236}">
                                    <a16:creationId xmlns:a16="http://schemas.microsoft.com/office/drawing/2014/main" id="{997BECBD-44F6-4F49-6804-422620E08EAA}"/>
                                  </a:ext>
                                </a:extLst>
                              </p:cNvPr>
                              <p:cNvCxnSpPr>
                                <a:cxnSpLocks/>
                              </p:cNvCxnSpPr>
                              <p:nvPr/>
                            </p:nvCxnSpPr>
                            <p:spPr>
                              <a:xfrm>
                                <a:off x="4152945" y="1249574"/>
                                <a:ext cx="1246799"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949" name="Oval 4948">
                                <a:extLst>
                                  <a:ext uri="{FF2B5EF4-FFF2-40B4-BE49-F238E27FC236}">
                                    <a16:creationId xmlns:a16="http://schemas.microsoft.com/office/drawing/2014/main" id="{9D8B51A7-952F-2063-076A-55590478F77D}"/>
                                  </a:ext>
                                </a:extLst>
                              </p:cNvPr>
                              <p:cNvSpPr/>
                              <p:nvPr/>
                            </p:nvSpPr>
                            <p:spPr>
                              <a:xfrm>
                                <a:off x="4982636" y="1222665"/>
                                <a:ext cx="45719" cy="457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50" name="Oval 4949">
                                <a:extLst>
                                  <a:ext uri="{FF2B5EF4-FFF2-40B4-BE49-F238E27FC236}">
                                    <a16:creationId xmlns:a16="http://schemas.microsoft.com/office/drawing/2014/main" id="{4D5C04D6-959B-1A50-50CE-B439ACBF91B4}"/>
                                  </a:ext>
                                </a:extLst>
                              </p:cNvPr>
                              <p:cNvSpPr/>
                              <p:nvPr/>
                            </p:nvSpPr>
                            <p:spPr>
                              <a:xfrm>
                                <a:off x="5031009" y="1222665"/>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51" name="Oval 4950">
                                <a:extLst>
                                  <a:ext uri="{FF2B5EF4-FFF2-40B4-BE49-F238E27FC236}">
                                    <a16:creationId xmlns:a16="http://schemas.microsoft.com/office/drawing/2014/main" id="{301FB22D-279A-6331-12D4-932498AC71DC}"/>
                                  </a:ext>
                                </a:extLst>
                              </p:cNvPr>
                              <p:cNvSpPr/>
                              <p:nvPr/>
                            </p:nvSpPr>
                            <p:spPr>
                              <a:xfrm>
                                <a:off x="4935262" y="1220544"/>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52" name="Oval 4951">
                                <a:extLst>
                                  <a:ext uri="{FF2B5EF4-FFF2-40B4-BE49-F238E27FC236}">
                                    <a16:creationId xmlns:a16="http://schemas.microsoft.com/office/drawing/2014/main" id="{31B61916-FCE9-854B-5B20-64C56E87BEB5}"/>
                                  </a:ext>
                                </a:extLst>
                              </p:cNvPr>
                              <p:cNvSpPr/>
                              <p:nvPr/>
                            </p:nvSpPr>
                            <p:spPr>
                              <a:xfrm>
                                <a:off x="5065484" y="1220544"/>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53" name="Oval 4952">
                                <a:extLst>
                                  <a:ext uri="{FF2B5EF4-FFF2-40B4-BE49-F238E27FC236}">
                                    <a16:creationId xmlns:a16="http://schemas.microsoft.com/office/drawing/2014/main" id="{53FCEA87-D2E9-C2AD-6714-B3F5D52863B6}"/>
                                  </a:ext>
                                </a:extLst>
                              </p:cNvPr>
                              <p:cNvSpPr/>
                              <p:nvPr/>
                            </p:nvSpPr>
                            <p:spPr>
                              <a:xfrm>
                                <a:off x="4900787" y="122054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54" name="TextBox 4953">
                                <a:extLst>
                                  <a:ext uri="{FF2B5EF4-FFF2-40B4-BE49-F238E27FC236}">
                                    <a16:creationId xmlns:a16="http://schemas.microsoft.com/office/drawing/2014/main" id="{6DC7125A-CFE7-1695-DB52-49E997200BD8}"/>
                                  </a:ext>
                                </a:extLst>
                              </p:cNvPr>
                              <p:cNvSpPr txBox="1"/>
                              <p:nvPr/>
                            </p:nvSpPr>
                            <p:spPr>
                              <a:xfrm>
                                <a:off x="4170529" y="1495153"/>
                                <a:ext cx="1396092" cy="183176"/>
                              </a:xfrm>
                              <a:prstGeom prst="rect">
                                <a:avLst/>
                              </a:prstGeom>
                              <a:noFill/>
                            </p:spPr>
                            <p:txBody>
                              <a:bodyPr wrap="none" lIns="0" tIns="0" rIns="0" bIns="0" rtlCol="0">
                                <a:spAutoFit/>
                              </a:bodyPr>
                              <a:lstStyle/>
                              <a:p>
                                <a:pPr>
                                  <a:lnSpc>
                                    <a:spcPct val="114000"/>
                                  </a:lnSpc>
                                </a:pPr>
                                <a:r>
                                  <a:rPr lang="en-US" altLang="zh-CN" sz="3600" b="1" dirty="0">
                                    <a:latin typeface="+mn-lt"/>
                                  </a:rPr>
                                  <a:t>Depth Guided Sampling</a:t>
                                </a:r>
                                <a:endParaRPr lang="zh-CN" altLang="en-US" sz="3600" b="1" dirty="0" err="1">
                                  <a:latin typeface="+mn-lt"/>
                                </a:endParaRPr>
                              </a:p>
                            </p:txBody>
                          </p:sp>
                          <mc:AlternateContent xmlns:mc="http://schemas.openxmlformats.org/markup-compatibility/2006">
                            <mc:Choice xmlns:a14="http://schemas.microsoft.com/office/drawing/2010/main" Requires="a14">
                              <p:sp>
                                <p:nvSpPr>
                                  <p:cNvPr id="4955" name="TextBox 4954">
                                    <a:extLst>
                                      <a:ext uri="{FF2B5EF4-FFF2-40B4-BE49-F238E27FC236}">
                                        <a16:creationId xmlns:a16="http://schemas.microsoft.com/office/drawing/2014/main" id="{09B99D29-E2BB-B468-F7F6-C7E6A6DC7435}"/>
                                      </a:ext>
                                    </a:extLst>
                                  </p:cNvPr>
                                  <p:cNvSpPr txBox="1"/>
                                  <p:nvPr/>
                                </p:nvSpPr>
                                <p:spPr>
                                  <a:xfrm>
                                    <a:off x="4078517" y="1234029"/>
                                    <a:ext cx="161386" cy="194238"/>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i="1" dirty="0">
                                                  <a:latin typeface="Cambria Math" panose="02040503050406030204" pitchFamily="18" charset="0"/>
                                                </a:rPr>
                                              </m:ctrlPr>
                                            </m:sSubPr>
                                            <m:e>
                                              <m:r>
                                                <a:rPr lang="en-US" altLang="zh-CN" sz="3600" i="1" dirty="0">
                                                  <a:latin typeface="Cambria Math" panose="02040503050406030204" pitchFamily="18" charset="0"/>
                                                </a:rPr>
                                                <m:t>𝑡</m:t>
                                              </m:r>
                                            </m:e>
                                            <m:sub>
                                              <m:r>
                                                <a:rPr lang="en-US" altLang="zh-CN" sz="3600" i="1" dirty="0">
                                                  <a:latin typeface="Cambria Math" panose="02040503050406030204" pitchFamily="18" charset="0"/>
                                                </a:rPr>
                                                <m:t>𝑛</m:t>
                                              </m:r>
                                            </m:sub>
                                          </m:sSub>
                                        </m:oMath>
                                      </m:oMathPara>
                                    </a14:m>
                                    <a:endParaRPr lang="zh-CN" altLang="en-US" sz="3600" dirty="0" err="1">
                                      <a:latin typeface="+mn-lt"/>
                                    </a:endParaRPr>
                                  </a:p>
                                </p:txBody>
                              </p:sp>
                            </mc:Choice>
                            <mc:Fallback>
                              <p:sp>
                                <p:nvSpPr>
                                  <p:cNvPr id="4955" name="TextBox 4954">
                                    <a:extLst>
                                      <a:ext uri="{FF2B5EF4-FFF2-40B4-BE49-F238E27FC236}">
                                        <a16:creationId xmlns:a16="http://schemas.microsoft.com/office/drawing/2014/main" id="{09B99D29-E2BB-B468-F7F6-C7E6A6DC7435}"/>
                                      </a:ext>
                                    </a:extLst>
                                  </p:cNvPr>
                                  <p:cNvSpPr txBox="1">
                                    <a:spLocks noRot="1" noChangeAspect="1" noMove="1" noResize="1" noEditPoints="1" noAdjustHandles="1" noChangeArrowheads="1" noChangeShapeType="1" noTextEdit="1"/>
                                  </p:cNvSpPr>
                                  <p:nvPr/>
                                </p:nvSpPr>
                                <p:spPr>
                                  <a:xfrm>
                                    <a:off x="4078517" y="1234029"/>
                                    <a:ext cx="161386" cy="194238"/>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956" name="TextBox 4955">
                                    <a:extLst>
                                      <a:ext uri="{FF2B5EF4-FFF2-40B4-BE49-F238E27FC236}">
                                        <a16:creationId xmlns:a16="http://schemas.microsoft.com/office/drawing/2014/main" id="{98F0EA7D-61DC-AA17-5714-DC3A3D8BE1E5}"/>
                                      </a:ext>
                                    </a:extLst>
                                  </p:cNvPr>
                                  <p:cNvSpPr txBox="1"/>
                                  <p:nvPr/>
                                </p:nvSpPr>
                                <p:spPr>
                                  <a:xfrm>
                                    <a:off x="5267753" y="1242011"/>
                                    <a:ext cx="148371" cy="209778"/>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i="1" dirty="0">
                                                  <a:latin typeface="Cambria Math" panose="02040503050406030204" pitchFamily="18" charset="0"/>
                                                </a:rPr>
                                              </m:ctrlPr>
                                            </m:sSubPr>
                                            <m:e>
                                              <m:r>
                                                <a:rPr lang="en-US" altLang="zh-CN" sz="3600" i="1" dirty="0">
                                                  <a:latin typeface="Cambria Math" panose="02040503050406030204" pitchFamily="18" charset="0"/>
                                                </a:rPr>
                                                <m:t>𝑡</m:t>
                                              </m:r>
                                            </m:e>
                                            <m:sub>
                                              <m:r>
                                                <a:rPr lang="en-US" altLang="zh-CN" sz="3600" i="1" dirty="0">
                                                  <a:latin typeface="Cambria Math" panose="02040503050406030204" pitchFamily="18" charset="0"/>
                                                </a:rPr>
                                                <m:t>𝑓</m:t>
                                              </m:r>
                                            </m:sub>
                                          </m:sSub>
                                        </m:oMath>
                                      </m:oMathPara>
                                    </a14:m>
                                    <a:endParaRPr lang="zh-CN" altLang="en-US" sz="3600" dirty="0" err="1">
                                      <a:latin typeface="+mn-lt"/>
                                    </a:endParaRPr>
                                  </a:p>
                                </p:txBody>
                              </p:sp>
                            </mc:Choice>
                            <mc:Fallback>
                              <p:sp>
                                <p:nvSpPr>
                                  <p:cNvPr id="4956" name="TextBox 4955">
                                    <a:extLst>
                                      <a:ext uri="{FF2B5EF4-FFF2-40B4-BE49-F238E27FC236}">
                                        <a16:creationId xmlns:a16="http://schemas.microsoft.com/office/drawing/2014/main" id="{98F0EA7D-61DC-AA17-5714-DC3A3D8BE1E5}"/>
                                      </a:ext>
                                    </a:extLst>
                                  </p:cNvPr>
                                  <p:cNvSpPr txBox="1">
                                    <a:spLocks noRot="1" noChangeAspect="1" noMove="1" noResize="1" noEditPoints="1" noAdjustHandles="1" noChangeArrowheads="1" noChangeShapeType="1" noTextEdit="1"/>
                                  </p:cNvSpPr>
                                  <p:nvPr/>
                                </p:nvSpPr>
                                <p:spPr>
                                  <a:xfrm>
                                    <a:off x="5267753" y="1242011"/>
                                    <a:ext cx="148371" cy="209778"/>
                                  </a:xfrm>
                                  <a:prstGeom prst="rect">
                                    <a:avLst/>
                                  </a:prstGeom>
                                  <a:blipFill>
                                    <a:blip r:embed="rId14"/>
                                    <a:stretch>
                                      <a:fillRect/>
                                    </a:stretch>
                                  </a:blipFill>
                                </p:spPr>
                                <p:txBody>
                                  <a:bodyPr/>
                                  <a:lstStyle/>
                                  <a:p>
                                    <a:r>
                                      <a:rPr lang="zh-CN" altLang="en-US">
                                        <a:noFill/>
                                      </a:rPr>
                                      <a:t> </a:t>
                                    </a:r>
                                  </a:p>
                                </p:txBody>
                              </p:sp>
                            </mc:Fallback>
                          </mc:AlternateContent>
                        </p:grpSp>
                      </p:grpSp>
                      <p:cxnSp>
                        <p:nvCxnSpPr>
                          <p:cNvPr id="4919" name="Connector: Elbow 4918">
                            <a:extLst>
                              <a:ext uri="{FF2B5EF4-FFF2-40B4-BE49-F238E27FC236}">
                                <a16:creationId xmlns:a16="http://schemas.microsoft.com/office/drawing/2014/main" id="{5B8C0676-A51B-5CCB-BC9B-87B669FC60BD}"/>
                              </a:ext>
                            </a:extLst>
                          </p:cNvPr>
                          <p:cNvCxnSpPr>
                            <a:cxnSpLocks/>
                          </p:cNvCxnSpPr>
                          <p:nvPr/>
                        </p:nvCxnSpPr>
                        <p:spPr>
                          <a:xfrm>
                            <a:off x="3946139" y="1547405"/>
                            <a:ext cx="1279086" cy="496351"/>
                          </a:xfrm>
                          <a:prstGeom prst="bentConnector3">
                            <a:avLst>
                              <a:gd name="adj1" fmla="val 4563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920" name="Connector: Elbow 4919">
                            <a:extLst>
                              <a:ext uri="{FF2B5EF4-FFF2-40B4-BE49-F238E27FC236}">
                                <a16:creationId xmlns:a16="http://schemas.microsoft.com/office/drawing/2014/main" id="{5BD82ED4-7AB2-869A-7639-A0709D0474F5}"/>
                              </a:ext>
                            </a:extLst>
                          </p:cNvPr>
                          <p:cNvCxnSpPr>
                            <a:cxnSpLocks/>
                          </p:cNvCxnSpPr>
                          <p:nvPr/>
                        </p:nvCxnSpPr>
                        <p:spPr>
                          <a:xfrm flipV="1">
                            <a:off x="3939424" y="1397729"/>
                            <a:ext cx="1209792" cy="149676"/>
                          </a:xfrm>
                          <a:prstGeom prst="bentConnector3">
                            <a:avLst>
                              <a:gd name="adj1" fmla="val 48950"/>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921" name="Straight Arrow Connector 4920">
                            <a:extLst>
                              <a:ext uri="{FF2B5EF4-FFF2-40B4-BE49-F238E27FC236}">
                                <a16:creationId xmlns:a16="http://schemas.microsoft.com/office/drawing/2014/main" id="{31CCA259-821A-0F49-6282-5FE94AF2C751}"/>
                              </a:ext>
                            </a:extLst>
                          </p:cNvPr>
                          <p:cNvCxnSpPr>
                            <a:cxnSpLocks/>
                          </p:cNvCxnSpPr>
                          <p:nvPr/>
                        </p:nvCxnSpPr>
                        <p:spPr>
                          <a:xfrm flipV="1">
                            <a:off x="7167201" y="1508804"/>
                            <a:ext cx="697002" cy="182"/>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922" name="TextBox 4921">
                            <a:extLst>
                              <a:ext uri="{FF2B5EF4-FFF2-40B4-BE49-F238E27FC236}">
                                <a16:creationId xmlns:a16="http://schemas.microsoft.com/office/drawing/2014/main" id="{CA232954-D1C6-8D14-BD5D-5D6F3EB90F6C}"/>
                              </a:ext>
                            </a:extLst>
                          </p:cNvPr>
                          <p:cNvSpPr txBox="1"/>
                          <p:nvPr/>
                        </p:nvSpPr>
                        <p:spPr>
                          <a:xfrm>
                            <a:off x="7799833" y="982967"/>
                            <a:ext cx="1012702" cy="217705"/>
                          </a:xfrm>
                          <a:prstGeom prst="rect">
                            <a:avLst/>
                          </a:prstGeom>
                          <a:noFill/>
                        </p:spPr>
                        <p:txBody>
                          <a:bodyPr wrap="none" rtlCol="0">
                            <a:spAutoFit/>
                          </a:bodyPr>
                          <a:lstStyle/>
                          <a:p>
                            <a:r>
                              <a:rPr lang="en-US" altLang="zh-CN" sz="4000" b="1" dirty="0">
                                <a:solidFill>
                                  <a:srgbClr val="7F6000"/>
                                </a:solidFill>
                                <a:effectLst>
                                  <a:outerShdw blurRad="38100" dist="38100" dir="2700000" algn="tl">
                                    <a:srgbClr val="000000">
                                      <a:alpha val="43137"/>
                                    </a:srgbClr>
                                  </a:outerShdw>
                                </a:effectLst>
                              </a:rPr>
                              <a:t>Ray Sampler</a:t>
                            </a:r>
                            <a:endParaRPr lang="zh-CN" altLang="en-US" sz="4000" dirty="0">
                              <a:solidFill>
                                <a:srgbClr val="7F6000"/>
                              </a:solidFill>
                            </a:endParaRPr>
                          </a:p>
                        </p:txBody>
                      </p:sp>
                      <p:grpSp>
                        <p:nvGrpSpPr>
                          <p:cNvPr id="4923" name="Group 4922">
                            <a:extLst>
                              <a:ext uri="{FF2B5EF4-FFF2-40B4-BE49-F238E27FC236}">
                                <a16:creationId xmlns:a16="http://schemas.microsoft.com/office/drawing/2014/main" id="{CB959477-A021-E2D4-5412-B3EA75180BF7}"/>
                              </a:ext>
                            </a:extLst>
                          </p:cNvPr>
                          <p:cNvGrpSpPr/>
                          <p:nvPr/>
                        </p:nvGrpSpPr>
                        <p:grpSpPr>
                          <a:xfrm>
                            <a:off x="7148592" y="1241207"/>
                            <a:ext cx="1586793" cy="1083620"/>
                            <a:chOff x="5823759" y="1112005"/>
                            <a:chExt cx="1586793" cy="1083620"/>
                          </a:xfrm>
                        </p:grpSpPr>
                        <p:cxnSp>
                          <p:nvCxnSpPr>
                            <p:cNvPr id="4925" name="Straight Arrow Connector 4924">
                              <a:extLst>
                                <a:ext uri="{FF2B5EF4-FFF2-40B4-BE49-F238E27FC236}">
                                  <a16:creationId xmlns:a16="http://schemas.microsoft.com/office/drawing/2014/main" id="{5A9FD5A4-FFA5-8B67-3331-D6BDB10EDEFC}"/>
                                </a:ext>
                              </a:extLst>
                            </p:cNvPr>
                            <p:cNvCxnSpPr>
                              <a:cxnSpLocks/>
                            </p:cNvCxnSpPr>
                            <p:nvPr/>
                          </p:nvCxnSpPr>
                          <p:spPr>
                            <a:xfrm flipV="1">
                              <a:off x="5878242" y="1112005"/>
                              <a:ext cx="1466302" cy="89123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926" name="TextBox 4925">
                                  <a:extLst>
                                    <a:ext uri="{FF2B5EF4-FFF2-40B4-BE49-F238E27FC236}">
                                      <a16:creationId xmlns:a16="http://schemas.microsoft.com/office/drawing/2014/main" id="{2C347D85-2B6A-18DF-8B2F-7D6AE9142DAC}"/>
                                    </a:ext>
                                  </a:extLst>
                                </p:cNvPr>
                                <p:cNvSpPr txBox="1"/>
                                <p:nvPr/>
                              </p:nvSpPr>
                              <p:spPr>
                                <a:xfrm>
                                  <a:off x="7262181" y="1137375"/>
                                  <a:ext cx="148371" cy="209778"/>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i="1" dirty="0">
                                                <a:latin typeface="Cambria Math" panose="02040503050406030204" pitchFamily="18" charset="0"/>
                                              </a:rPr>
                                            </m:ctrlPr>
                                          </m:sSubPr>
                                          <m:e>
                                            <m:r>
                                              <a:rPr lang="en-US" altLang="zh-CN" sz="3600" i="1" dirty="0">
                                                <a:latin typeface="Cambria Math" panose="02040503050406030204" pitchFamily="18" charset="0"/>
                                              </a:rPr>
                                              <m:t>𝑡</m:t>
                                            </m:r>
                                          </m:e>
                                          <m:sub>
                                            <m:r>
                                              <a:rPr lang="en-US" altLang="zh-CN" sz="3600" i="1" dirty="0">
                                                <a:latin typeface="Cambria Math" panose="02040503050406030204" pitchFamily="18" charset="0"/>
                                              </a:rPr>
                                              <m:t>𝑓</m:t>
                                            </m:r>
                                          </m:sub>
                                        </m:sSub>
                                      </m:oMath>
                                    </m:oMathPara>
                                  </a14:m>
                                  <a:endParaRPr lang="zh-CN" altLang="en-US" sz="3600" dirty="0" err="1">
                                    <a:latin typeface="+mn-lt"/>
                                  </a:endParaRPr>
                                </a:p>
                              </p:txBody>
                            </p:sp>
                          </mc:Choice>
                          <mc:Fallback>
                            <p:sp>
                              <p:nvSpPr>
                                <p:cNvPr id="4926" name="TextBox 4925">
                                  <a:extLst>
                                    <a:ext uri="{FF2B5EF4-FFF2-40B4-BE49-F238E27FC236}">
                                      <a16:creationId xmlns:a16="http://schemas.microsoft.com/office/drawing/2014/main" id="{2C347D85-2B6A-18DF-8B2F-7D6AE9142DAC}"/>
                                    </a:ext>
                                  </a:extLst>
                                </p:cNvPr>
                                <p:cNvSpPr txBox="1">
                                  <a:spLocks noRot="1" noChangeAspect="1" noMove="1" noResize="1" noEditPoints="1" noAdjustHandles="1" noChangeArrowheads="1" noChangeShapeType="1" noTextEdit="1"/>
                                </p:cNvSpPr>
                                <p:nvPr/>
                              </p:nvSpPr>
                              <p:spPr>
                                <a:xfrm>
                                  <a:off x="7262181" y="1137375"/>
                                  <a:ext cx="148371" cy="209778"/>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927" name="TextBox 4926">
                                  <a:extLst>
                                    <a:ext uri="{FF2B5EF4-FFF2-40B4-BE49-F238E27FC236}">
                                      <a16:creationId xmlns:a16="http://schemas.microsoft.com/office/drawing/2014/main" id="{66B28DD8-F57A-4E51-C0DF-8B42BC827468}"/>
                                    </a:ext>
                                  </a:extLst>
                                </p:cNvPr>
                                <p:cNvSpPr txBox="1"/>
                                <p:nvPr/>
                              </p:nvSpPr>
                              <p:spPr>
                                <a:xfrm>
                                  <a:off x="5823759" y="2001387"/>
                                  <a:ext cx="161386" cy="194238"/>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i="1" dirty="0">
                                                <a:latin typeface="Cambria Math" panose="02040503050406030204" pitchFamily="18" charset="0"/>
                                              </a:rPr>
                                            </m:ctrlPr>
                                          </m:sSubPr>
                                          <m:e>
                                            <m:r>
                                              <a:rPr lang="en-US" altLang="zh-CN" sz="3600" i="1" dirty="0">
                                                <a:latin typeface="Cambria Math" panose="02040503050406030204" pitchFamily="18" charset="0"/>
                                              </a:rPr>
                                              <m:t>𝑡</m:t>
                                            </m:r>
                                          </m:e>
                                          <m:sub>
                                            <m:r>
                                              <a:rPr lang="en-US" altLang="zh-CN" sz="3600" i="1" dirty="0">
                                                <a:latin typeface="Cambria Math" panose="02040503050406030204" pitchFamily="18" charset="0"/>
                                              </a:rPr>
                                              <m:t>𝑛</m:t>
                                            </m:r>
                                          </m:sub>
                                        </m:sSub>
                                      </m:oMath>
                                    </m:oMathPara>
                                  </a14:m>
                                  <a:endParaRPr lang="zh-CN" altLang="en-US" sz="3600" dirty="0" err="1">
                                    <a:latin typeface="+mn-lt"/>
                                  </a:endParaRPr>
                                </a:p>
                              </p:txBody>
                            </p:sp>
                          </mc:Choice>
                          <mc:Fallback>
                            <p:sp>
                              <p:nvSpPr>
                                <p:cNvPr id="4927" name="TextBox 4926">
                                  <a:extLst>
                                    <a:ext uri="{FF2B5EF4-FFF2-40B4-BE49-F238E27FC236}">
                                      <a16:creationId xmlns:a16="http://schemas.microsoft.com/office/drawing/2014/main" id="{66B28DD8-F57A-4E51-C0DF-8B42BC827468}"/>
                                    </a:ext>
                                  </a:extLst>
                                </p:cNvPr>
                                <p:cNvSpPr txBox="1">
                                  <a:spLocks noRot="1" noChangeAspect="1" noMove="1" noResize="1" noEditPoints="1" noAdjustHandles="1" noChangeArrowheads="1" noChangeShapeType="1" noTextEdit="1"/>
                                </p:cNvSpPr>
                                <p:nvPr/>
                              </p:nvSpPr>
                              <p:spPr>
                                <a:xfrm>
                                  <a:off x="5823759" y="2001387"/>
                                  <a:ext cx="161386" cy="194238"/>
                                </a:xfrm>
                                <a:prstGeom prst="rect">
                                  <a:avLst/>
                                </a:prstGeom>
                                <a:blipFill>
                                  <a:blip r:embed="rId16"/>
                                  <a:stretch>
                                    <a:fillRect/>
                                  </a:stretch>
                                </a:blipFill>
                              </p:spPr>
                              <p:txBody>
                                <a:bodyPr/>
                                <a:lstStyle/>
                                <a:p>
                                  <a:r>
                                    <a:rPr lang="zh-CN" altLang="en-US">
                                      <a:noFill/>
                                    </a:rPr>
                                    <a:t> </a:t>
                                  </a:r>
                                </a:p>
                              </p:txBody>
                            </p:sp>
                          </mc:Fallback>
                        </mc:AlternateContent>
                        <p:sp>
                          <p:nvSpPr>
                            <p:cNvPr id="4928" name="Oval 4927">
                              <a:extLst>
                                <a:ext uri="{FF2B5EF4-FFF2-40B4-BE49-F238E27FC236}">
                                  <a16:creationId xmlns:a16="http://schemas.microsoft.com/office/drawing/2014/main" id="{8E76108D-2E8C-C7EC-8ECF-406C8A158B10}"/>
                                </a:ext>
                              </a:extLst>
                            </p:cNvPr>
                            <p:cNvSpPr/>
                            <p:nvPr/>
                          </p:nvSpPr>
                          <p:spPr>
                            <a:xfrm>
                              <a:off x="5931391" y="1934995"/>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29" name="Oval 4928">
                              <a:extLst>
                                <a:ext uri="{FF2B5EF4-FFF2-40B4-BE49-F238E27FC236}">
                                  <a16:creationId xmlns:a16="http://schemas.microsoft.com/office/drawing/2014/main" id="{59348CA4-0D55-A3B1-1003-043B59469DCD}"/>
                                </a:ext>
                              </a:extLst>
                            </p:cNvPr>
                            <p:cNvSpPr/>
                            <p:nvPr/>
                          </p:nvSpPr>
                          <p:spPr>
                            <a:xfrm>
                              <a:off x="6067320" y="1855196"/>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30" name="Oval 4929">
                              <a:extLst>
                                <a:ext uri="{FF2B5EF4-FFF2-40B4-BE49-F238E27FC236}">
                                  <a16:creationId xmlns:a16="http://schemas.microsoft.com/office/drawing/2014/main" id="{96AD152F-F5E8-2241-E7E2-8673980C2A8E}"/>
                                </a:ext>
                              </a:extLst>
                            </p:cNvPr>
                            <p:cNvSpPr/>
                            <p:nvPr/>
                          </p:nvSpPr>
                          <p:spPr>
                            <a:xfrm>
                              <a:off x="6197030" y="177612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31" name="Oval 4930">
                              <a:extLst>
                                <a:ext uri="{FF2B5EF4-FFF2-40B4-BE49-F238E27FC236}">
                                  <a16:creationId xmlns:a16="http://schemas.microsoft.com/office/drawing/2014/main" id="{2D240B3A-8A5A-0ADD-6613-AA936751ABAA}"/>
                                </a:ext>
                              </a:extLst>
                            </p:cNvPr>
                            <p:cNvSpPr/>
                            <p:nvPr/>
                          </p:nvSpPr>
                          <p:spPr>
                            <a:xfrm>
                              <a:off x="6328475" y="169924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32" name="Oval 4931">
                              <a:extLst>
                                <a:ext uri="{FF2B5EF4-FFF2-40B4-BE49-F238E27FC236}">
                                  <a16:creationId xmlns:a16="http://schemas.microsoft.com/office/drawing/2014/main" id="{CF92C152-E1AD-392E-D5B3-20C6D0E7B1BA}"/>
                                </a:ext>
                              </a:extLst>
                            </p:cNvPr>
                            <p:cNvSpPr/>
                            <p:nvPr/>
                          </p:nvSpPr>
                          <p:spPr>
                            <a:xfrm>
                              <a:off x="6453663" y="161452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33" name="Oval 4932">
                              <a:extLst>
                                <a:ext uri="{FF2B5EF4-FFF2-40B4-BE49-F238E27FC236}">
                                  <a16:creationId xmlns:a16="http://schemas.microsoft.com/office/drawing/2014/main" id="{B6539A15-F4FC-314E-C5B7-6CD9B6B0B0B2}"/>
                                </a:ext>
                              </a:extLst>
                            </p:cNvPr>
                            <p:cNvSpPr/>
                            <p:nvPr/>
                          </p:nvSpPr>
                          <p:spPr>
                            <a:xfrm>
                              <a:off x="6588533" y="1535867"/>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34" name="Oval 4933">
                              <a:extLst>
                                <a:ext uri="{FF2B5EF4-FFF2-40B4-BE49-F238E27FC236}">
                                  <a16:creationId xmlns:a16="http://schemas.microsoft.com/office/drawing/2014/main" id="{E7C30FB2-2264-9478-E1BD-E57DF06E445F}"/>
                                </a:ext>
                              </a:extLst>
                            </p:cNvPr>
                            <p:cNvSpPr/>
                            <p:nvPr/>
                          </p:nvSpPr>
                          <p:spPr>
                            <a:xfrm>
                              <a:off x="6836274" y="1379602"/>
                              <a:ext cx="45719" cy="45719"/>
                            </a:xfrm>
                            <a:prstGeom prst="ellipse">
                              <a:avLst/>
                            </a:prstGeom>
                            <a:solidFill>
                              <a:srgbClr val="FFF2CC"/>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35" name="Oval 4934">
                              <a:extLst>
                                <a:ext uri="{FF2B5EF4-FFF2-40B4-BE49-F238E27FC236}">
                                  <a16:creationId xmlns:a16="http://schemas.microsoft.com/office/drawing/2014/main" id="{56415B30-7D99-CCDA-78AA-5E2216DE2D7A}"/>
                                </a:ext>
                              </a:extLst>
                            </p:cNvPr>
                            <p:cNvSpPr/>
                            <p:nvPr/>
                          </p:nvSpPr>
                          <p:spPr>
                            <a:xfrm>
                              <a:off x="6729215" y="1454707"/>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36" name="Oval 4935">
                              <a:extLst>
                                <a:ext uri="{FF2B5EF4-FFF2-40B4-BE49-F238E27FC236}">
                                  <a16:creationId xmlns:a16="http://schemas.microsoft.com/office/drawing/2014/main" id="{B1B00639-F56F-026F-12B5-FF7350ECE95E}"/>
                                </a:ext>
                              </a:extLst>
                            </p:cNvPr>
                            <p:cNvSpPr/>
                            <p:nvPr/>
                          </p:nvSpPr>
                          <p:spPr>
                            <a:xfrm>
                              <a:off x="6868877" y="135817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37" name="Oval 4936">
                              <a:extLst>
                                <a:ext uri="{FF2B5EF4-FFF2-40B4-BE49-F238E27FC236}">
                                  <a16:creationId xmlns:a16="http://schemas.microsoft.com/office/drawing/2014/main" id="{61AF2273-D0B0-D993-5EA4-E077CEE86108}"/>
                                </a:ext>
                              </a:extLst>
                            </p:cNvPr>
                            <p:cNvSpPr/>
                            <p:nvPr/>
                          </p:nvSpPr>
                          <p:spPr>
                            <a:xfrm>
                              <a:off x="6803671" y="140389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38" name="Oval 4937">
                              <a:extLst>
                                <a:ext uri="{FF2B5EF4-FFF2-40B4-BE49-F238E27FC236}">
                                  <a16:creationId xmlns:a16="http://schemas.microsoft.com/office/drawing/2014/main" id="{6A2BCC0E-D8AB-86B5-8912-672E5B6105AB}"/>
                                </a:ext>
                              </a:extLst>
                            </p:cNvPr>
                            <p:cNvSpPr/>
                            <p:nvPr/>
                          </p:nvSpPr>
                          <p:spPr>
                            <a:xfrm>
                              <a:off x="6780811" y="1421336"/>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39" name="Oval 4938">
                              <a:extLst>
                                <a:ext uri="{FF2B5EF4-FFF2-40B4-BE49-F238E27FC236}">
                                  <a16:creationId xmlns:a16="http://schemas.microsoft.com/office/drawing/2014/main" id="{04BBDDC2-821B-9926-3862-C33970288636}"/>
                                </a:ext>
                              </a:extLst>
                            </p:cNvPr>
                            <p:cNvSpPr/>
                            <p:nvPr/>
                          </p:nvSpPr>
                          <p:spPr>
                            <a:xfrm>
                              <a:off x="6891231" y="134469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40" name="Oval 4939">
                              <a:extLst>
                                <a:ext uri="{FF2B5EF4-FFF2-40B4-BE49-F238E27FC236}">
                                  <a16:creationId xmlns:a16="http://schemas.microsoft.com/office/drawing/2014/main" id="{A8A938BF-0570-31C7-FD42-58E24580B9F6}"/>
                                </a:ext>
                              </a:extLst>
                            </p:cNvPr>
                            <p:cNvSpPr/>
                            <p:nvPr/>
                          </p:nvSpPr>
                          <p:spPr>
                            <a:xfrm>
                              <a:off x="6911223" y="133531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41" name="Oval 4940">
                              <a:extLst>
                                <a:ext uri="{FF2B5EF4-FFF2-40B4-BE49-F238E27FC236}">
                                  <a16:creationId xmlns:a16="http://schemas.microsoft.com/office/drawing/2014/main" id="{88F48291-BCBB-23FA-8A54-14C7BEB0D348}"/>
                                </a:ext>
                              </a:extLst>
                            </p:cNvPr>
                            <p:cNvSpPr/>
                            <p:nvPr/>
                          </p:nvSpPr>
                          <p:spPr>
                            <a:xfrm>
                              <a:off x="6761324" y="143070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42" name="Oval 4941">
                              <a:extLst>
                                <a:ext uri="{FF2B5EF4-FFF2-40B4-BE49-F238E27FC236}">
                                  <a16:creationId xmlns:a16="http://schemas.microsoft.com/office/drawing/2014/main" id="{4FBFEA6E-9E74-5768-AA71-1188C4AE20D9}"/>
                                </a:ext>
                              </a:extLst>
                            </p:cNvPr>
                            <p:cNvSpPr/>
                            <p:nvPr/>
                          </p:nvSpPr>
                          <p:spPr>
                            <a:xfrm>
                              <a:off x="6934082" y="131958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43" name="Oval 4942">
                              <a:extLst>
                                <a:ext uri="{FF2B5EF4-FFF2-40B4-BE49-F238E27FC236}">
                                  <a16:creationId xmlns:a16="http://schemas.microsoft.com/office/drawing/2014/main" id="{1E565FA5-097A-9310-6327-39B0F793982A}"/>
                                </a:ext>
                              </a:extLst>
                            </p:cNvPr>
                            <p:cNvSpPr/>
                            <p:nvPr/>
                          </p:nvSpPr>
                          <p:spPr>
                            <a:xfrm>
                              <a:off x="7070433" y="1245566"/>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44" name="Oval 4943">
                              <a:extLst>
                                <a:ext uri="{FF2B5EF4-FFF2-40B4-BE49-F238E27FC236}">
                                  <a16:creationId xmlns:a16="http://schemas.microsoft.com/office/drawing/2014/main" id="{016F99CD-00C9-1F37-7087-2C79BD6D36CE}"/>
                                </a:ext>
                              </a:extLst>
                            </p:cNvPr>
                            <p:cNvSpPr/>
                            <p:nvPr/>
                          </p:nvSpPr>
                          <p:spPr>
                            <a:xfrm>
                              <a:off x="7216462" y="115303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945" name="TextBox 4944">
                              <a:extLst>
                                <a:ext uri="{FF2B5EF4-FFF2-40B4-BE49-F238E27FC236}">
                                  <a16:creationId xmlns:a16="http://schemas.microsoft.com/office/drawing/2014/main" id="{B634C809-CE01-72DD-DA7C-3FB3A23B8FA8}"/>
                                </a:ext>
                              </a:extLst>
                            </p:cNvPr>
                            <p:cNvSpPr txBox="1"/>
                            <p:nvPr/>
                          </p:nvSpPr>
                          <p:spPr>
                            <a:xfrm>
                              <a:off x="6416729" y="1953903"/>
                              <a:ext cx="527895" cy="183176"/>
                            </a:xfrm>
                            <a:prstGeom prst="rect">
                              <a:avLst/>
                            </a:prstGeom>
                            <a:noFill/>
                          </p:spPr>
                          <p:txBody>
                            <a:bodyPr wrap="none" lIns="0" tIns="0" rIns="0" bIns="0" rtlCol="0">
                              <a:spAutoFit/>
                            </a:bodyPr>
                            <a:lstStyle/>
                            <a:p>
                              <a:pPr>
                                <a:lnSpc>
                                  <a:spcPct val="114000"/>
                                </a:lnSpc>
                              </a:pPr>
                              <a:r>
                                <a:rPr lang="en-US" altLang="zh-CN" sz="3600" b="1" dirty="0">
                                  <a:latin typeface="+mn-lt"/>
                                </a:rPr>
                                <a:t>Final Ray</a:t>
                              </a:r>
                              <a:endParaRPr lang="zh-CN" altLang="en-US" sz="3600" b="1" dirty="0" err="1">
                                <a:latin typeface="+mn-lt"/>
                              </a:endParaRPr>
                            </a:p>
                          </p:txBody>
                        </p:sp>
                      </p:grpSp>
                      <p:sp>
                        <p:nvSpPr>
                          <p:cNvPr id="4924" name="TextBox 4923">
                            <a:extLst>
                              <a:ext uri="{FF2B5EF4-FFF2-40B4-BE49-F238E27FC236}">
                                <a16:creationId xmlns:a16="http://schemas.microsoft.com/office/drawing/2014/main" id="{03009BA1-6B92-C125-5330-C03219439CF7}"/>
                              </a:ext>
                            </a:extLst>
                          </p:cNvPr>
                          <p:cNvSpPr txBox="1"/>
                          <p:nvPr/>
                        </p:nvSpPr>
                        <p:spPr>
                          <a:xfrm>
                            <a:off x="3958455" y="1368831"/>
                            <a:ext cx="520125" cy="377414"/>
                          </a:xfrm>
                          <a:prstGeom prst="rect">
                            <a:avLst/>
                          </a:prstGeom>
                          <a:noFill/>
                        </p:spPr>
                        <p:txBody>
                          <a:bodyPr wrap="none" lIns="0" tIns="0" rIns="0" bIns="0" rtlCol="0">
                            <a:spAutoFit/>
                          </a:bodyPr>
                          <a:lstStyle/>
                          <a:p>
                            <a:pPr algn="ctr">
                              <a:lnSpc>
                                <a:spcPct val="114000"/>
                              </a:lnSpc>
                            </a:pPr>
                            <a:r>
                              <a:rPr lang="en-US" altLang="zh-CN" sz="3600" dirty="0">
                                <a:latin typeface="+mn-lt"/>
                              </a:rPr>
                              <a:t>Two Pass</a:t>
                            </a:r>
                          </a:p>
                          <a:p>
                            <a:pPr algn="ctr">
                              <a:lnSpc>
                                <a:spcPct val="114000"/>
                              </a:lnSpc>
                            </a:pPr>
                            <a:r>
                              <a:rPr lang="en-US" altLang="zh-CN" sz="3600" dirty="0" err="1">
                                <a:latin typeface="+mn-lt"/>
                              </a:rPr>
                              <a:t>Samping</a:t>
                            </a:r>
                            <a:endParaRPr lang="zh-CN" altLang="en-US" sz="3600" dirty="0" err="1">
                              <a:latin typeface="+mn-lt"/>
                            </a:endParaRPr>
                          </a:p>
                        </p:txBody>
                      </p:sp>
                    </p:grpSp>
                    <p:cxnSp>
                      <p:nvCxnSpPr>
                        <p:cNvPr id="4774" name="Straight Arrow Connector 4773">
                          <a:extLst>
                            <a:ext uri="{FF2B5EF4-FFF2-40B4-BE49-F238E27FC236}">
                              <a16:creationId xmlns:a16="http://schemas.microsoft.com/office/drawing/2014/main" id="{1C19F4C5-FEB9-2825-1F91-8BE9C884606F}"/>
                            </a:ext>
                          </a:extLst>
                        </p:cNvPr>
                        <p:cNvCxnSpPr>
                          <a:cxnSpLocks/>
                          <a:stCxn id="4983" idx="3"/>
                        </p:cNvCxnSpPr>
                        <p:nvPr/>
                      </p:nvCxnSpPr>
                      <p:spPr>
                        <a:xfrm flipV="1">
                          <a:off x="1564312" y="1474995"/>
                          <a:ext cx="1119886" cy="1209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775" name="Rectangle: Rounded Corners 4774">
                          <a:extLst>
                            <a:ext uri="{FF2B5EF4-FFF2-40B4-BE49-F238E27FC236}">
                              <a16:creationId xmlns:a16="http://schemas.microsoft.com/office/drawing/2014/main" id="{64C70D05-3817-0264-0351-B61170AA670A}"/>
                            </a:ext>
                          </a:extLst>
                        </p:cNvPr>
                        <p:cNvSpPr/>
                        <p:nvPr/>
                      </p:nvSpPr>
                      <p:spPr>
                        <a:xfrm>
                          <a:off x="1981646" y="2410986"/>
                          <a:ext cx="6840175" cy="1226084"/>
                        </a:xfrm>
                        <a:prstGeom prst="roundRect">
                          <a:avLst>
                            <a:gd name="adj" fmla="val 3151"/>
                          </a:avLst>
                        </a:prstGeom>
                        <a:solidFill>
                          <a:srgbClr val="DAE3F3"/>
                        </a:solidFill>
                        <a:ln w="76200">
                          <a:solidFill>
                            <a:srgbClr val="4472C4"/>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HK" sz="3600" dirty="0">
                            <a:ln w="0"/>
                            <a:solidFill>
                              <a:schemeClr val="accent1"/>
                            </a:solidFill>
                            <a:effectLst>
                              <a:outerShdw blurRad="38100" dist="25400" dir="5400000" algn="ctr" rotWithShape="0">
                                <a:srgbClr val="6E747A">
                                  <a:alpha val="43000"/>
                                </a:srgbClr>
                              </a:outerShdw>
                            </a:effectLst>
                          </a:endParaRPr>
                        </a:p>
                      </p:txBody>
                    </p:sp>
                    <p:cxnSp>
                      <p:nvCxnSpPr>
                        <p:cNvPr id="4776" name="Straight Arrow Connector 4775">
                          <a:extLst>
                            <a:ext uri="{FF2B5EF4-FFF2-40B4-BE49-F238E27FC236}">
                              <a16:creationId xmlns:a16="http://schemas.microsoft.com/office/drawing/2014/main" id="{1DF52345-1CEC-B980-2E85-C92A351EB3A1}"/>
                            </a:ext>
                          </a:extLst>
                        </p:cNvPr>
                        <p:cNvCxnSpPr>
                          <a:cxnSpLocks/>
                        </p:cNvCxnSpPr>
                        <p:nvPr/>
                      </p:nvCxnSpPr>
                      <p:spPr>
                        <a:xfrm>
                          <a:off x="3426461" y="3029702"/>
                          <a:ext cx="40797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777" name="TextBox 4776">
                              <a:extLst>
                                <a:ext uri="{FF2B5EF4-FFF2-40B4-BE49-F238E27FC236}">
                                  <a16:creationId xmlns:a16="http://schemas.microsoft.com/office/drawing/2014/main" id="{3578DD41-B29E-77E2-24DD-0A0FA893DB1F}"/>
                                </a:ext>
                              </a:extLst>
                            </p:cNvPr>
                            <p:cNvSpPr txBox="1"/>
                            <p:nvPr/>
                          </p:nvSpPr>
                          <p:spPr>
                            <a:xfrm>
                              <a:off x="3426690" y="2801451"/>
                              <a:ext cx="367140" cy="194238"/>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r>
                                      <a:rPr lang="en-US" altLang="zh-CN" sz="3600" i="1">
                                        <a:latin typeface="Cambria Math" panose="02040503050406030204" pitchFamily="18" charset="0"/>
                                      </a:rPr>
                                      <m:t>(</m:t>
                                    </m:r>
                                    <m:r>
                                      <a:rPr lang="en-US" altLang="zh-CN" sz="3600" i="1">
                                        <a:latin typeface="Cambria Math" panose="02040503050406030204" pitchFamily="18" charset="0"/>
                                      </a:rPr>
                                      <m:t>𝑥</m:t>
                                    </m:r>
                                    <m:r>
                                      <a:rPr lang="en-US" altLang="zh-CN" sz="3600" i="1">
                                        <a:latin typeface="Cambria Math" panose="02040503050406030204" pitchFamily="18" charset="0"/>
                                      </a:rPr>
                                      <m:t>,</m:t>
                                    </m:r>
                                    <m:r>
                                      <m:rPr>
                                        <m:sty m:val="p"/>
                                      </m:rPr>
                                      <a:rPr lang="en-US" altLang="zh-CN" sz="3600" i="1">
                                        <a:latin typeface="Cambria Math" panose="02040503050406030204" pitchFamily="18" charset="0"/>
                                      </a:rPr>
                                      <m:t>T</m:t>
                                    </m:r>
                                    <m:r>
                                      <a:rPr lang="en-US" altLang="zh-CN" sz="3600" i="1">
                                        <a:latin typeface="Cambria Math" panose="02040503050406030204" pitchFamily="18" charset="0"/>
                                      </a:rPr>
                                      <m:t>)</m:t>
                                    </m:r>
                                  </m:oMath>
                                </m:oMathPara>
                              </a14:m>
                              <a:endParaRPr lang="zh-CN" altLang="en-US" sz="3600" dirty="0" err="1">
                                <a:latin typeface="+mn-lt"/>
                              </a:endParaRPr>
                            </a:p>
                          </p:txBody>
                        </p:sp>
                      </mc:Choice>
                      <mc:Fallback>
                        <p:sp>
                          <p:nvSpPr>
                            <p:cNvPr id="4777" name="TextBox 4776">
                              <a:extLst>
                                <a:ext uri="{FF2B5EF4-FFF2-40B4-BE49-F238E27FC236}">
                                  <a16:creationId xmlns:a16="http://schemas.microsoft.com/office/drawing/2014/main" id="{3578DD41-B29E-77E2-24DD-0A0FA893DB1F}"/>
                                </a:ext>
                              </a:extLst>
                            </p:cNvPr>
                            <p:cNvSpPr txBox="1">
                              <a:spLocks noRot="1" noChangeAspect="1" noMove="1" noResize="1" noEditPoints="1" noAdjustHandles="1" noChangeArrowheads="1" noChangeShapeType="1" noTextEdit="1"/>
                            </p:cNvSpPr>
                            <p:nvPr/>
                          </p:nvSpPr>
                          <p:spPr>
                            <a:xfrm>
                              <a:off x="3426690" y="2801451"/>
                              <a:ext cx="367140" cy="194238"/>
                            </a:xfrm>
                            <a:prstGeom prst="rect">
                              <a:avLst/>
                            </a:prstGeom>
                            <a:blipFill>
                              <a:blip r:embed="rId17"/>
                              <a:stretch>
                                <a:fillRect/>
                              </a:stretch>
                            </a:blipFill>
                          </p:spPr>
                          <p:txBody>
                            <a:bodyPr/>
                            <a:lstStyle/>
                            <a:p>
                              <a:r>
                                <a:rPr lang="zh-CN" altLang="en-US">
                                  <a:noFill/>
                                </a:rPr>
                                <a:t> </a:t>
                              </a:r>
                            </a:p>
                          </p:txBody>
                        </p:sp>
                      </mc:Fallback>
                    </mc:AlternateContent>
                    <p:grpSp>
                      <p:nvGrpSpPr>
                        <p:cNvPr id="4778" name="Group 4777">
                          <a:extLst>
                            <a:ext uri="{FF2B5EF4-FFF2-40B4-BE49-F238E27FC236}">
                              <a16:creationId xmlns:a16="http://schemas.microsoft.com/office/drawing/2014/main" id="{12C46FCC-B1BA-367D-9099-6FE99CA26EFC}"/>
                            </a:ext>
                          </a:extLst>
                        </p:cNvPr>
                        <p:cNvGrpSpPr/>
                        <p:nvPr/>
                      </p:nvGrpSpPr>
                      <p:grpSpPr>
                        <a:xfrm>
                          <a:off x="3898775" y="2495259"/>
                          <a:ext cx="905745" cy="1120012"/>
                          <a:chOff x="3898775" y="2495259"/>
                          <a:chExt cx="905745" cy="1120012"/>
                        </a:xfrm>
                      </p:grpSpPr>
                      <p:grpSp>
                        <p:nvGrpSpPr>
                          <p:cNvPr id="4892" name="Group 4891">
                            <a:extLst>
                              <a:ext uri="{FF2B5EF4-FFF2-40B4-BE49-F238E27FC236}">
                                <a16:creationId xmlns:a16="http://schemas.microsoft.com/office/drawing/2014/main" id="{052AADAD-06D9-B1CE-3749-887F7FB509DE}"/>
                              </a:ext>
                            </a:extLst>
                          </p:cNvPr>
                          <p:cNvGrpSpPr/>
                          <p:nvPr/>
                        </p:nvGrpSpPr>
                        <p:grpSpPr>
                          <a:xfrm>
                            <a:off x="3898775" y="2495259"/>
                            <a:ext cx="905745" cy="910796"/>
                            <a:chOff x="3486764" y="2682897"/>
                            <a:chExt cx="1319612" cy="1297718"/>
                          </a:xfrm>
                        </p:grpSpPr>
                        <p:sp>
                          <p:nvSpPr>
                            <p:cNvPr id="4894" name="Rectangle 4893">
                              <a:extLst>
                                <a:ext uri="{FF2B5EF4-FFF2-40B4-BE49-F238E27FC236}">
                                  <a16:creationId xmlns:a16="http://schemas.microsoft.com/office/drawing/2014/main" id="{6EF33D28-2F9C-4674-053F-3A4AC18732D7}"/>
                                </a:ext>
                              </a:extLst>
                            </p:cNvPr>
                            <p:cNvSpPr/>
                            <p:nvPr/>
                          </p:nvSpPr>
                          <p:spPr>
                            <a:xfrm>
                              <a:off x="3486764" y="2682897"/>
                              <a:ext cx="438150" cy="1297718"/>
                            </a:xfrm>
                            <a:prstGeom prst="rect">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3600" dirty="0">
                                <a:solidFill>
                                  <a:schemeClr val="tx1"/>
                                </a:solidFill>
                                <a:latin typeface="Arial" panose="020B0604020202020204" pitchFamily="34" charset="0"/>
                                <a:cs typeface="Arial" panose="020B0604020202020204" pitchFamily="34" charset="0"/>
                              </a:endParaRPr>
                            </a:p>
                          </p:txBody>
                        </p:sp>
                        <p:sp>
                          <p:nvSpPr>
                            <p:cNvPr id="4895" name="Oval 4894">
                              <a:extLst>
                                <a:ext uri="{FF2B5EF4-FFF2-40B4-BE49-F238E27FC236}">
                                  <a16:creationId xmlns:a16="http://schemas.microsoft.com/office/drawing/2014/main" id="{4FCA3E4C-2822-D77C-AA39-05264D391132}"/>
                                </a:ext>
                              </a:extLst>
                            </p:cNvPr>
                            <p:cNvSpPr/>
                            <p:nvPr/>
                          </p:nvSpPr>
                          <p:spPr>
                            <a:xfrm>
                              <a:off x="3579839" y="2756514"/>
                              <a:ext cx="252000" cy="2520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4896" name="Oval 4895">
                              <a:extLst>
                                <a:ext uri="{FF2B5EF4-FFF2-40B4-BE49-F238E27FC236}">
                                  <a16:creationId xmlns:a16="http://schemas.microsoft.com/office/drawing/2014/main" id="{C3FFA89F-0EBE-BC3D-71B2-652819B28C8E}"/>
                                </a:ext>
                              </a:extLst>
                            </p:cNvPr>
                            <p:cNvSpPr/>
                            <p:nvPr/>
                          </p:nvSpPr>
                          <p:spPr>
                            <a:xfrm>
                              <a:off x="3583806" y="3068463"/>
                              <a:ext cx="252000" cy="2520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4897" name="Oval 4896">
                              <a:extLst>
                                <a:ext uri="{FF2B5EF4-FFF2-40B4-BE49-F238E27FC236}">
                                  <a16:creationId xmlns:a16="http://schemas.microsoft.com/office/drawing/2014/main" id="{E5B4424E-4F2C-ACA8-8B5B-4196A8E0EE51}"/>
                                </a:ext>
                              </a:extLst>
                            </p:cNvPr>
                            <p:cNvSpPr/>
                            <p:nvPr/>
                          </p:nvSpPr>
                          <p:spPr>
                            <a:xfrm>
                              <a:off x="3579839" y="3668538"/>
                              <a:ext cx="252000" cy="2520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4898" name="TextBox 4897">
                              <a:extLst>
                                <a:ext uri="{FF2B5EF4-FFF2-40B4-BE49-F238E27FC236}">
                                  <a16:creationId xmlns:a16="http://schemas.microsoft.com/office/drawing/2014/main" id="{E49A68B1-E741-FCE9-44D4-D5ED59BB3B0E}"/>
                                </a:ext>
                              </a:extLst>
                            </p:cNvPr>
                            <p:cNvSpPr txBox="1"/>
                            <p:nvPr/>
                          </p:nvSpPr>
                          <p:spPr>
                            <a:xfrm>
                              <a:off x="3612741" y="3376946"/>
                              <a:ext cx="325765" cy="238938"/>
                            </a:xfrm>
                            <a:prstGeom prst="rect">
                              <a:avLst/>
                            </a:prstGeom>
                            <a:noFill/>
                            <a:ln w="9525">
                              <a:noFill/>
                            </a:ln>
                          </p:spPr>
                          <p:txBody>
                            <a:bodyPr vert="eaVert" wrap="none" rtlCol="0">
                              <a:spAutoFit/>
                            </a:bodyPr>
                            <a:lstStyle/>
                            <a:p>
                              <a:r>
                                <a:rPr lang="en-US" altLang="zh-CN" sz="3600" dirty="0">
                                  <a:solidFill>
                                    <a:srgbClr val="C00000"/>
                                  </a:solidFill>
                                  <a:cs typeface="Arial" panose="020B0604020202020204" pitchFamily="34" charset="0"/>
                                </a:rPr>
                                <a:t>…</a:t>
                              </a:r>
                              <a:endParaRPr lang="zh-CN" altLang="en-US" sz="3600" dirty="0">
                                <a:solidFill>
                                  <a:srgbClr val="C00000"/>
                                </a:solidFill>
                                <a:cs typeface="Arial" panose="020B0604020202020204" pitchFamily="34" charset="0"/>
                              </a:endParaRPr>
                            </a:p>
                          </p:txBody>
                        </p:sp>
                        <p:sp>
                          <p:nvSpPr>
                            <p:cNvPr id="4899" name="Rectangle 4898">
                              <a:extLst>
                                <a:ext uri="{FF2B5EF4-FFF2-40B4-BE49-F238E27FC236}">
                                  <a16:creationId xmlns:a16="http://schemas.microsoft.com/office/drawing/2014/main" id="{80284BBC-1B51-291E-AB72-41CAE2054EFA}"/>
                                </a:ext>
                              </a:extLst>
                            </p:cNvPr>
                            <p:cNvSpPr/>
                            <p:nvPr/>
                          </p:nvSpPr>
                          <p:spPr>
                            <a:xfrm>
                              <a:off x="4345355" y="2682897"/>
                              <a:ext cx="438150" cy="1297718"/>
                            </a:xfrm>
                            <a:prstGeom prst="rect">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3600" dirty="0">
                                <a:solidFill>
                                  <a:schemeClr val="tx1"/>
                                </a:solidFill>
                                <a:latin typeface="Arial" panose="020B0604020202020204" pitchFamily="34" charset="0"/>
                                <a:cs typeface="Arial" panose="020B0604020202020204" pitchFamily="34" charset="0"/>
                              </a:endParaRPr>
                            </a:p>
                          </p:txBody>
                        </p:sp>
                        <p:sp>
                          <p:nvSpPr>
                            <p:cNvPr id="4900" name="Oval 4899">
                              <a:extLst>
                                <a:ext uri="{FF2B5EF4-FFF2-40B4-BE49-F238E27FC236}">
                                  <a16:creationId xmlns:a16="http://schemas.microsoft.com/office/drawing/2014/main" id="{2964084D-D8EB-BAAE-84C3-3C51D01FD26E}"/>
                                </a:ext>
                              </a:extLst>
                            </p:cNvPr>
                            <p:cNvSpPr/>
                            <p:nvPr/>
                          </p:nvSpPr>
                          <p:spPr>
                            <a:xfrm>
                              <a:off x="4438430" y="2756514"/>
                              <a:ext cx="252000" cy="2520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4901" name="Oval 4900">
                              <a:extLst>
                                <a:ext uri="{FF2B5EF4-FFF2-40B4-BE49-F238E27FC236}">
                                  <a16:creationId xmlns:a16="http://schemas.microsoft.com/office/drawing/2014/main" id="{0B08BDEB-15A3-B70E-BF7E-588162677478}"/>
                                </a:ext>
                              </a:extLst>
                            </p:cNvPr>
                            <p:cNvSpPr/>
                            <p:nvPr/>
                          </p:nvSpPr>
                          <p:spPr>
                            <a:xfrm>
                              <a:off x="4442397" y="3068463"/>
                              <a:ext cx="252000" cy="2520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4902" name="Oval 4901">
                              <a:extLst>
                                <a:ext uri="{FF2B5EF4-FFF2-40B4-BE49-F238E27FC236}">
                                  <a16:creationId xmlns:a16="http://schemas.microsoft.com/office/drawing/2014/main" id="{BF3941AE-46D7-1EC2-F829-6E58C0445E85}"/>
                                </a:ext>
                              </a:extLst>
                            </p:cNvPr>
                            <p:cNvSpPr/>
                            <p:nvPr/>
                          </p:nvSpPr>
                          <p:spPr>
                            <a:xfrm>
                              <a:off x="4438430" y="3668538"/>
                              <a:ext cx="252000" cy="252000"/>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4903" name="TextBox 4902">
                              <a:extLst>
                                <a:ext uri="{FF2B5EF4-FFF2-40B4-BE49-F238E27FC236}">
                                  <a16:creationId xmlns:a16="http://schemas.microsoft.com/office/drawing/2014/main" id="{7E29BD40-DB11-C581-2134-905309557D24}"/>
                                </a:ext>
                              </a:extLst>
                            </p:cNvPr>
                            <p:cNvSpPr txBox="1"/>
                            <p:nvPr/>
                          </p:nvSpPr>
                          <p:spPr>
                            <a:xfrm>
                              <a:off x="4480611" y="3371864"/>
                              <a:ext cx="325765" cy="238938"/>
                            </a:xfrm>
                            <a:prstGeom prst="rect">
                              <a:avLst/>
                            </a:prstGeom>
                            <a:noFill/>
                            <a:ln w="9525">
                              <a:noFill/>
                            </a:ln>
                          </p:spPr>
                          <p:txBody>
                            <a:bodyPr vert="eaVert" wrap="none" rtlCol="0">
                              <a:spAutoFit/>
                            </a:bodyPr>
                            <a:lstStyle/>
                            <a:p>
                              <a:r>
                                <a:rPr lang="en-US" altLang="zh-CN" sz="3600" dirty="0">
                                  <a:solidFill>
                                    <a:srgbClr val="C00000"/>
                                  </a:solidFill>
                                  <a:cs typeface="Arial" panose="020B0604020202020204" pitchFamily="34" charset="0"/>
                                </a:rPr>
                                <a:t>…</a:t>
                              </a:r>
                              <a:endParaRPr lang="zh-CN" altLang="en-US" sz="3600" dirty="0">
                                <a:solidFill>
                                  <a:srgbClr val="C00000"/>
                                </a:solidFill>
                                <a:cs typeface="Arial" panose="020B0604020202020204" pitchFamily="34" charset="0"/>
                              </a:endParaRPr>
                            </a:p>
                          </p:txBody>
                        </p:sp>
                        <p:cxnSp>
                          <p:nvCxnSpPr>
                            <p:cNvPr id="4904" name="Straight Arrow Connector 4903">
                              <a:extLst>
                                <a:ext uri="{FF2B5EF4-FFF2-40B4-BE49-F238E27FC236}">
                                  <a16:creationId xmlns:a16="http://schemas.microsoft.com/office/drawing/2014/main" id="{1322B090-8C44-CA5C-6B9E-476CC672996F}"/>
                                </a:ext>
                              </a:extLst>
                            </p:cNvPr>
                            <p:cNvCxnSpPr>
                              <a:cxnSpLocks/>
                              <a:stCxn id="4895" idx="6"/>
                              <a:endCxn id="4902" idx="2"/>
                            </p:cNvCxnSpPr>
                            <p:nvPr/>
                          </p:nvCxnSpPr>
                          <p:spPr>
                            <a:xfrm>
                              <a:off x="3831841" y="2882515"/>
                              <a:ext cx="606591" cy="9120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905" name="Straight Arrow Connector 4904">
                              <a:extLst>
                                <a:ext uri="{FF2B5EF4-FFF2-40B4-BE49-F238E27FC236}">
                                  <a16:creationId xmlns:a16="http://schemas.microsoft.com/office/drawing/2014/main" id="{92CFE4DC-1FC7-64D4-DA3D-B56333A6F9BA}"/>
                                </a:ext>
                              </a:extLst>
                            </p:cNvPr>
                            <p:cNvCxnSpPr>
                              <a:cxnSpLocks/>
                              <a:stCxn id="4896" idx="6"/>
                              <a:endCxn id="4902" idx="2"/>
                            </p:cNvCxnSpPr>
                            <p:nvPr/>
                          </p:nvCxnSpPr>
                          <p:spPr>
                            <a:xfrm>
                              <a:off x="3835807" y="3194464"/>
                              <a:ext cx="602624" cy="60007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906" name="Straight Arrow Connector 4905">
                              <a:extLst>
                                <a:ext uri="{FF2B5EF4-FFF2-40B4-BE49-F238E27FC236}">
                                  <a16:creationId xmlns:a16="http://schemas.microsoft.com/office/drawing/2014/main" id="{2A23C450-3D11-4C02-6FED-369B6A549DD7}"/>
                                </a:ext>
                              </a:extLst>
                            </p:cNvPr>
                            <p:cNvCxnSpPr>
                              <a:cxnSpLocks/>
                              <a:stCxn id="4897" idx="6"/>
                              <a:endCxn id="4902" idx="2"/>
                            </p:cNvCxnSpPr>
                            <p:nvPr/>
                          </p:nvCxnSpPr>
                          <p:spPr>
                            <a:xfrm>
                              <a:off x="3831841" y="3794538"/>
                              <a:ext cx="606591"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907" name="Straight Arrow Connector 4906">
                              <a:extLst>
                                <a:ext uri="{FF2B5EF4-FFF2-40B4-BE49-F238E27FC236}">
                                  <a16:creationId xmlns:a16="http://schemas.microsoft.com/office/drawing/2014/main" id="{02EDFF3C-B1FF-010B-3ABC-353E3516EAD8}"/>
                                </a:ext>
                              </a:extLst>
                            </p:cNvPr>
                            <p:cNvCxnSpPr>
                              <a:cxnSpLocks/>
                              <a:stCxn id="4897" idx="6"/>
                              <a:endCxn id="4900" idx="2"/>
                            </p:cNvCxnSpPr>
                            <p:nvPr/>
                          </p:nvCxnSpPr>
                          <p:spPr>
                            <a:xfrm flipV="1">
                              <a:off x="3831841" y="2882515"/>
                              <a:ext cx="606591" cy="91202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908" name="Straight Arrow Connector 4907">
                              <a:extLst>
                                <a:ext uri="{FF2B5EF4-FFF2-40B4-BE49-F238E27FC236}">
                                  <a16:creationId xmlns:a16="http://schemas.microsoft.com/office/drawing/2014/main" id="{61C7F35E-7C6D-91BF-BF0A-689505593816}"/>
                                </a:ext>
                              </a:extLst>
                            </p:cNvPr>
                            <p:cNvCxnSpPr>
                              <a:cxnSpLocks/>
                              <a:endCxn id="4900" idx="2"/>
                            </p:cNvCxnSpPr>
                            <p:nvPr/>
                          </p:nvCxnSpPr>
                          <p:spPr>
                            <a:xfrm flipV="1">
                              <a:off x="3835804" y="2882514"/>
                              <a:ext cx="602626" cy="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909" name="Straight Arrow Connector 4908">
                              <a:extLst>
                                <a:ext uri="{FF2B5EF4-FFF2-40B4-BE49-F238E27FC236}">
                                  <a16:creationId xmlns:a16="http://schemas.microsoft.com/office/drawing/2014/main" id="{0AA20386-B01C-4068-2842-F602BBA8FDCA}"/>
                                </a:ext>
                              </a:extLst>
                            </p:cNvPr>
                            <p:cNvCxnSpPr>
                              <a:cxnSpLocks/>
                              <a:endCxn id="4901" idx="2"/>
                            </p:cNvCxnSpPr>
                            <p:nvPr/>
                          </p:nvCxnSpPr>
                          <p:spPr>
                            <a:xfrm flipV="1">
                              <a:off x="3834439" y="3194463"/>
                              <a:ext cx="607958" cy="1015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910" name="Straight Arrow Connector 4909">
                              <a:extLst>
                                <a:ext uri="{FF2B5EF4-FFF2-40B4-BE49-F238E27FC236}">
                                  <a16:creationId xmlns:a16="http://schemas.microsoft.com/office/drawing/2014/main" id="{48A1ACC3-C80A-3212-2F77-8BBB655A669A}"/>
                                </a:ext>
                              </a:extLst>
                            </p:cNvPr>
                            <p:cNvCxnSpPr>
                              <a:cxnSpLocks/>
                              <a:stCxn id="4897" idx="6"/>
                              <a:endCxn id="4901" idx="2"/>
                            </p:cNvCxnSpPr>
                            <p:nvPr/>
                          </p:nvCxnSpPr>
                          <p:spPr>
                            <a:xfrm flipV="1">
                              <a:off x="3831839" y="3194463"/>
                              <a:ext cx="610558" cy="60007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911" name="Straight Arrow Connector 4910">
                              <a:extLst>
                                <a:ext uri="{FF2B5EF4-FFF2-40B4-BE49-F238E27FC236}">
                                  <a16:creationId xmlns:a16="http://schemas.microsoft.com/office/drawing/2014/main" id="{FEE1EC48-BCAE-7936-DE78-EBBE729A2ACB}"/>
                                </a:ext>
                              </a:extLst>
                            </p:cNvPr>
                            <p:cNvCxnSpPr>
                              <a:cxnSpLocks/>
                              <a:stCxn id="4895" idx="6"/>
                              <a:endCxn id="4901" idx="2"/>
                            </p:cNvCxnSpPr>
                            <p:nvPr/>
                          </p:nvCxnSpPr>
                          <p:spPr>
                            <a:xfrm>
                              <a:off x="3831839" y="2882514"/>
                              <a:ext cx="610558" cy="31194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912" name="Straight Arrow Connector 4911">
                              <a:extLst>
                                <a:ext uri="{FF2B5EF4-FFF2-40B4-BE49-F238E27FC236}">
                                  <a16:creationId xmlns:a16="http://schemas.microsoft.com/office/drawing/2014/main" id="{E33CCA7E-DB93-92BE-9748-1217D4B771B9}"/>
                                </a:ext>
                              </a:extLst>
                            </p:cNvPr>
                            <p:cNvCxnSpPr>
                              <a:cxnSpLocks/>
                              <a:stCxn id="4896" idx="6"/>
                              <a:endCxn id="4900" idx="2"/>
                            </p:cNvCxnSpPr>
                            <p:nvPr/>
                          </p:nvCxnSpPr>
                          <p:spPr>
                            <a:xfrm flipV="1">
                              <a:off x="3835806" y="2882514"/>
                              <a:ext cx="602624" cy="31194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4893" name="TextBox 4892">
                                <a:extLst>
                                  <a:ext uri="{FF2B5EF4-FFF2-40B4-BE49-F238E27FC236}">
                                    <a16:creationId xmlns:a16="http://schemas.microsoft.com/office/drawing/2014/main" id="{587F1448-C653-2D54-8D5C-912259DF9E71}"/>
                                  </a:ext>
                                </a:extLst>
                              </p:cNvPr>
                              <p:cNvSpPr txBox="1"/>
                              <p:nvPr/>
                            </p:nvSpPr>
                            <p:spPr>
                              <a:xfrm>
                                <a:off x="4116200" y="3433199"/>
                                <a:ext cx="504704" cy="182072"/>
                              </a:xfrm>
                              <a:prstGeom prst="rect">
                                <a:avLst/>
                              </a:prstGeom>
                              <a:noFill/>
                              <a:ln>
                                <a:noFill/>
                              </a:ln>
                            </p:spPr>
                            <p:txBody>
                              <a:bodyPr wrap="none" lIns="0" tIns="0" rIns="0" bIns="0" rtlCol="0">
                                <a:spAutoFit/>
                              </a:bodyPr>
                              <a:lstStyle/>
                              <a:p>
                                <a:pPr>
                                  <a:lnSpc>
                                    <a:spcPct val="114000"/>
                                  </a:lnSpc>
                                </a:pPr>
                                <a:r>
                                  <a:rPr lang="en-US" altLang="zh-CN" sz="3600" b="1" dirty="0">
                                    <a:solidFill>
                                      <a:srgbClr val="C00000"/>
                                    </a:solidFill>
                                  </a:rPr>
                                  <a:t>MLP </a:t>
                                </a:r>
                                <a14:m>
                                  <m:oMath xmlns:m="http://schemas.openxmlformats.org/officeDocument/2006/math">
                                    <m:sSub>
                                      <m:sSubPr>
                                        <m:ctrlPr>
                                          <a:rPr lang="en-US" altLang="zh-CN" sz="3600" b="1" i="1">
                                            <a:solidFill>
                                              <a:srgbClr val="C00000"/>
                                            </a:solidFill>
                                            <a:latin typeface="Cambria Math" panose="02040503050406030204" pitchFamily="18" charset="0"/>
                                          </a:rPr>
                                        </m:ctrlPr>
                                      </m:sSubPr>
                                      <m:e>
                                        <m:r>
                                          <a:rPr lang="el-GR" altLang="zh-CN" sz="3600" b="1" i="1">
                                            <a:solidFill>
                                              <a:srgbClr val="C00000"/>
                                            </a:solidFill>
                                            <a:latin typeface="Cambria Math" panose="02040503050406030204" pitchFamily="18" charset="0"/>
                                            <a:ea typeface="Cambria Math" panose="02040503050406030204" pitchFamily="18" charset="0"/>
                                          </a:rPr>
                                          <m:t>𝜳</m:t>
                                        </m:r>
                                      </m:e>
                                      <m:sub>
                                        <m:r>
                                          <a:rPr lang="en-US" altLang="zh-CN" sz="3600" b="1" i="1">
                                            <a:solidFill>
                                              <a:srgbClr val="C00000"/>
                                            </a:solidFill>
                                            <a:latin typeface="Cambria Math" panose="02040503050406030204" pitchFamily="18" charset="0"/>
                                          </a:rPr>
                                          <m:t>𝒕</m:t>
                                        </m:r>
                                      </m:sub>
                                    </m:sSub>
                                  </m:oMath>
                                </a14:m>
                                <a:endParaRPr lang="zh-CN" altLang="en-US" sz="3600" b="1" dirty="0" err="1">
                                  <a:solidFill>
                                    <a:srgbClr val="C00000"/>
                                  </a:solidFill>
                                  <a:latin typeface="+mn-lt"/>
                                </a:endParaRPr>
                              </a:p>
                            </p:txBody>
                          </p:sp>
                        </mc:Choice>
                        <mc:Fallback>
                          <p:sp>
                            <p:nvSpPr>
                              <p:cNvPr id="4893" name="TextBox 4892">
                                <a:extLst>
                                  <a:ext uri="{FF2B5EF4-FFF2-40B4-BE49-F238E27FC236}">
                                    <a16:creationId xmlns:a16="http://schemas.microsoft.com/office/drawing/2014/main" id="{587F1448-C653-2D54-8D5C-912259DF9E71}"/>
                                  </a:ext>
                                </a:extLst>
                              </p:cNvPr>
                              <p:cNvSpPr txBox="1">
                                <a:spLocks noRot="1" noChangeAspect="1" noMove="1" noResize="1" noEditPoints="1" noAdjustHandles="1" noChangeArrowheads="1" noChangeShapeType="1" noTextEdit="1"/>
                              </p:cNvSpPr>
                              <p:nvPr/>
                            </p:nvSpPr>
                            <p:spPr>
                              <a:xfrm>
                                <a:off x="4116200" y="3433199"/>
                                <a:ext cx="504704" cy="182072"/>
                              </a:xfrm>
                              <a:prstGeom prst="rect">
                                <a:avLst/>
                              </a:prstGeom>
                              <a:blipFill>
                                <a:blip r:embed="rId18"/>
                                <a:stretch>
                                  <a:fillRect l="-16850" t="-19388" b="-41837"/>
                                </a:stretch>
                              </a:blipFill>
                              <a:ln>
                                <a:noFill/>
                              </a:ln>
                            </p:spPr>
                            <p:txBody>
                              <a:bodyPr/>
                              <a:lstStyle/>
                              <a:p>
                                <a:r>
                                  <a:rPr lang="zh-CN" altLang="en-US">
                                    <a:noFill/>
                                  </a:rPr>
                                  <a:t> </a:t>
                                </a:r>
                              </a:p>
                            </p:txBody>
                          </p:sp>
                        </mc:Fallback>
                      </mc:AlternateContent>
                    </p:grpSp>
                    <p:cxnSp>
                      <p:nvCxnSpPr>
                        <p:cNvPr id="4779" name="Straight Arrow Connector 4778">
                          <a:extLst>
                            <a:ext uri="{FF2B5EF4-FFF2-40B4-BE49-F238E27FC236}">
                              <a16:creationId xmlns:a16="http://schemas.microsoft.com/office/drawing/2014/main" id="{999F2187-B9F1-17EE-2AC6-143B8145FCB1}"/>
                            </a:ext>
                          </a:extLst>
                        </p:cNvPr>
                        <p:cNvCxnSpPr>
                          <a:cxnSpLocks/>
                        </p:cNvCxnSpPr>
                        <p:nvPr/>
                      </p:nvCxnSpPr>
                      <p:spPr>
                        <a:xfrm>
                          <a:off x="6248200" y="3015233"/>
                          <a:ext cx="40797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780" name="Group 4779">
                          <a:extLst>
                            <a:ext uri="{FF2B5EF4-FFF2-40B4-BE49-F238E27FC236}">
                              <a16:creationId xmlns:a16="http://schemas.microsoft.com/office/drawing/2014/main" id="{06E68CD6-25E8-7214-1BD7-00C1A98F9C10}"/>
                            </a:ext>
                          </a:extLst>
                        </p:cNvPr>
                        <p:cNvGrpSpPr/>
                        <p:nvPr/>
                      </p:nvGrpSpPr>
                      <p:grpSpPr>
                        <a:xfrm>
                          <a:off x="6726133" y="2494069"/>
                          <a:ext cx="897813" cy="1100891"/>
                          <a:chOff x="3898777" y="2495259"/>
                          <a:chExt cx="897813" cy="1100891"/>
                        </a:xfrm>
                      </p:grpSpPr>
                      <p:grpSp>
                        <p:nvGrpSpPr>
                          <p:cNvPr id="4871" name="Group 4870">
                            <a:extLst>
                              <a:ext uri="{FF2B5EF4-FFF2-40B4-BE49-F238E27FC236}">
                                <a16:creationId xmlns:a16="http://schemas.microsoft.com/office/drawing/2014/main" id="{C3526C45-E010-BA4A-C525-08BD81F3A98A}"/>
                              </a:ext>
                            </a:extLst>
                          </p:cNvPr>
                          <p:cNvGrpSpPr/>
                          <p:nvPr/>
                        </p:nvGrpSpPr>
                        <p:grpSpPr>
                          <a:xfrm>
                            <a:off x="3898777" y="2495259"/>
                            <a:ext cx="897813" cy="910796"/>
                            <a:chOff x="3486764" y="2682897"/>
                            <a:chExt cx="1308055" cy="1297718"/>
                          </a:xfrm>
                        </p:grpSpPr>
                        <p:sp>
                          <p:nvSpPr>
                            <p:cNvPr id="4873" name="Rectangle 4872">
                              <a:extLst>
                                <a:ext uri="{FF2B5EF4-FFF2-40B4-BE49-F238E27FC236}">
                                  <a16:creationId xmlns:a16="http://schemas.microsoft.com/office/drawing/2014/main" id="{14AD03A2-B103-57BC-2E00-ACDD2B7F8637}"/>
                                </a:ext>
                              </a:extLst>
                            </p:cNvPr>
                            <p:cNvSpPr/>
                            <p:nvPr/>
                          </p:nvSpPr>
                          <p:spPr>
                            <a:xfrm>
                              <a:off x="3486764" y="2682897"/>
                              <a:ext cx="438150" cy="1297718"/>
                            </a:xfrm>
                            <a:prstGeom prst="rect">
                              <a:avLst/>
                            </a:prstGeom>
                            <a:solidFill>
                              <a:schemeClr val="bg1"/>
                            </a:solidFill>
                            <a:ln w="38100">
                              <a:solidFill>
                                <a:srgbClr val="005293"/>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3600" dirty="0">
                                <a:solidFill>
                                  <a:schemeClr val="tx1"/>
                                </a:solidFill>
                                <a:latin typeface="Arial" panose="020B0604020202020204" pitchFamily="34" charset="0"/>
                                <a:cs typeface="Arial" panose="020B0604020202020204" pitchFamily="34" charset="0"/>
                              </a:endParaRPr>
                            </a:p>
                          </p:txBody>
                        </p:sp>
                        <p:sp>
                          <p:nvSpPr>
                            <p:cNvPr id="4874" name="Oval 4873">
                              <a:extLst>
                                <a:ext uri="{FF2B5EF4-FFF2-40B4-BE49-F238E27FC236}">
                                  <a16:creationId xmlns:a16="http://schemas.microsoft.com/office/drawing/2014/main" id="{08607549-356D-F2B9-B418-B79C8FB95F2F}"/>
                                </a:ext>
                              </a:extLst>
                            </p:cNvPr>
                            <p:cNvSpPr/>
                            <p:nvPr/>
                          </p:nvSpPr>
                          <p:spPr>
                            <a:xfrm>
                              <a:off x="3579839" y="2756514"/>
                              <a:ext cx="252000" cy="252000"/>
                            </a:xfrm>
                            <a:prstGeom prst="ellipse">
                              <a:avLst/>
                            </a:prstGeom>
                            <a:solidFill>
                              <a:schemeClr val="bg1"/>
                            </a:solidFill>
                            <a:ln w="38100">
                              <a:solidFill>
                                <a:srgbClr val="0052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4875" name="Oval 4874">
                              <a:extLst>
                                <a:ext uri="{FF2B5EF4-FFF2-40B4-BE49-F238E27FC236}">
                                  <a16:creationId xmlns:a16="http://schemas.microsoft.com/office/drawing/2014/main" id="{C44DFFE8-5176-26E8-0DB3-B6C9DB7E545A}"/>
                                </a:ext>
                              </a:extLst>
                            </p:cNvPr>
                            <p:cNvSpPr/>
                            <p:nvPr/>
                          </p:nvSpPr>
                          <p:spPr>
                            <a:xfrm>
                              <a:off x="3583806" y="3068463"/>
                              <a:ext cx="252000" cy="252000"/>
                            </a:xfrm>
                            <a:prstGeom prst="ellipse">
                              <a:avLst/>
                            </a:prstGeom>
                            <a:solidFill>
                              <a:schemeClr val="bg1"/>
                            </a:solidFill>
                            <a:ln w="38100">
                              <a:solidFill>
                                <a:srgbClr val="0052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4876" name="Oval 4875">
                              <a:extLst>
                                <a:ext uri="{FF2B5EF4-FFF2-40B4-BE49-F238E27FC236}">
                                  <a16:creationId xmlns:a16="http://schemas.microsoft.com/office/drawing/2014/main" id="{59D8E4DF-C778-CAAF-E615-71993FBF935D}"/>
                                </a:ext>
                              </a:extLst>
                            </p:cNvPr>
                            <p:cNvSpPr/>
                            <p:nvPr/>
                          </p:nvSpPr>
                          <p:spPr>
                            <a:xfrm>
                              <a:off x="3579839" y="3668538"/>
                              <a:ext cx="252000" cy="252000"/>
                            </a:xfrm>
                            <a:prstGeom prst="ellipse">
                              <a:avLst/>
                            </a:prstGeom>
                            <a:solidFill>
                              <a:schemeClr val="bg1"/>
                            </a:solidFill>
                            <a:ln w="38100">
                              <a:solidFill>
                                <a:srgbClr val="0052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4877" name="TextBox 4876">
                              <a:extLst>
                                <a:ext uri="{FF2B5EF4-FFF2-40B4-BE49-F238E27FC236}">
                                  <a16:creationId xmlns:a16="http://schemas.microsoft.com/office/drawing/2014/main" id="{F5D2B350-34A1-4C55-D515-6660D3518B58}"/>
                                </a:ext>
                              </a:extLst>
                            </p:cNvPr>
                            <p:cNvSpPr txBox="1"/>
                            <p:nvPr/>
                          </p:nvSpPr>
                          <p:spPr>
                            <a:xfrm>
                              <a:off x="3612110" y="3357121"/>
                              <a:ext cx="325765" cy="238938"/>
                            </a:xfrm>
                            <a:prstGeom prst="rect">
                              <a:avLst/>
                            </a:prstGeom>
                            <a:noFill/>
                            <a:ln w="9525">
                              <a:noFill/>
                            </a:ln>
                          </p:spPr>
                          <p:txBody>
                            <a:bodyPr vert="eaVert" wrap="none" rtlCol="0">
                              <a:spAutoFit/>
                            </a:bodyPr>
                            <a:lstStyle/>
                            <a:p>
                              <a:r>
                                <a:rPr lang="en-US" altLang="zh-CN" sz="3600" dirty="0">
                                  <a:solidFill>
                                    <a:srgbClr val="005293"/>
                                  </a:solidFill>
                                  <a:cs typeface="Arial" panose="020B0604020202020204" pitchFamily="34" charset="0"/>
                                </a:rPr>
                                <a:t>…</a:t>
                              </a:r>
                              <a:endParaRPr lang="zh-CN" altLang="en-US" sz="3600" dirty="0">
                                <a:solidFill>
                                  <a:srgbClr val="005293"/>
                                </a:solidFill>
                                <a:cs typeface="Arial" panose="020B0604020202020204" pitchFamily="34" charset="0"/>
                              </a:endParaRPr>
                            </a:p>
                          </p:txBody>
                        </p:sp>
                        <p:sp>
                          <p:nvSpPr>
                            <p:cNvPr id="4878" name="Rectangle 4877">
                              <a:extLst>
                                <a:ext uri="{FF2B5EF4-FFF2-40B4-BE49-F238E27FC236}">
                                  <a16:creationId xmlns:a16="http://schemas.microsoft.com/office/drawing/2014/main" id="{4A29FC3A-65B1-BA13-69DF-67C9306D4A26}"/>
                                </a:ext>
                              </a:extLst>
                            </p:cNvPr>
                            <p:cNvSpPr/>
                            <p:nvPr/>
                          </p:nvSpPr>
                          <p:spPr>
                            <a:xfrm>
                              <a:off x="4345355" y="2682897"/>
                              <a:ext cx="438150" cy="1297718"/>
                            </a:xfrm>
                            <a:prstGeom prst="rect">
                              <a:avLst/>
                            </a:prstGeom>
                            <a:solidFill>
                              <a:schemeClr val="bg1"/>
                            </a:solidFill>
                            <a:ln w="38100">
                              <a:solidFill>
                                <a:srgbClr val="005293"/>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3600" dirty="0">
                                <a:solidFill>
                                  <a:schemeClr val="tx1"/>
                                </a:solidFill>
                                <a:latin typeface="Arial" panose="020B0604020202020204" pitchFamily="34" charset="0"/>
                                <a:cs typeface="Arial" panose="020B0604020202020204" pitchFamily="34" charset="0"/>
                              </a:endParaRPr>
                            </a:p>
                          </p:txBody>
                        </p:sp>
                        <p:sp>
                          <p:nvSpPr>
                            <p:cNvPr id="4879" name="Oval 4878">
                              <a:extLst>
                                <a:ext uri="{FF2B5EF4-FFF2-40B4-BE49-F238E27FC236}">
                                  <a16:creationId xmlns:a16="http://schemas.microsoft.com/office/drawing/2014/main" id="{8EB70515-9E3B-A9D7-3AE6-A84E4C9BF82D}"/>
                                </a:ext>
                              </a:extLst>
                            </p:cNvPr>
                            <p:cNvSpPr/>
                            <p:nvPr/>
                          </p:nvSpPr>
                          <p:spPr>
                            <a:xfrm>
                              <a:off x="4438430" y="2756514"/>
                              <a:ext cx="252000" cy="252000"/>
                            </a:xfrm>
                            <a:prstGeom prst="ellipse">
                              <a:avLst/>
                            </a:prstGeom>
                            <a:solidFill>
                              <a:schemeClr val="bg1"/>
                            </a:solidFill>
                            <a:ln w="38100">
                              <a:solidFill>
                                <a:srgbClr val="0052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4880" name="Oval 4879">
                              <a:extLst>
                                <a:ext uri="{FF2B5EF4-FFF2-40B4-BE49-F238E27FC236}">
                                  <a16:creationId xmlns:a16="http://schemas.microsoft.com/office/drawing/2014/main" id="{EA66929B-1A49-800D-498D-D3A0AA2B6EDB}"/>
                                </a:ext>
                              </a:extLst>
                            </p:cNvPr>
                            <p:cNvSpPr/>
                            <p:nvPr/>
                          </p:nvSpPr>
                          <p:spPr>
                            <a:xfrm>
                              <a:off x="4442397" y="3068463"/>
                              <a:ext cx="252000" cy="252000"/>
                            </a:xfrm>
                            <a:prstGeom prst="ellipse">
                              <a:avLst/>
                            </a:prstGeom>
                            <a:solidFill>
                              <a:schemeClr val="bg1"/>
                            </a:solidFill>
                            <a:ln w="38100">
                              <a:solidFill>
                                <a:srgbClr val="0052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4881" name="Oval 4880">
                              <a:extLst>
                                <a:ext uri="{FF2B5EF4-FFF2-40B4-BE49-F238E27FC236}">
                                  <a16:creationId xmlns:a16="http://schemas.microsoft.com/office/drawing/2014/main" id="{70EDD890-27F8-B9C9-96CD-AFA6E7F1B46B}"/>
                                </a:ext>
                              </a:extLst>
                            </p:cNvPr>
                            <p:cNvSpPr/>
                            <p:nvPr/>
                          </p:nvSpPr>
                          <p:spPr>
                            <a:xfrm>
                              <a:off x="4438430" y="3668538"/>
                              <a:ext cx="252000" cy="252000"/>
                            </a:xfrm>
                            <a:prstGeom prst="ellipse">
                              <a:avLst/>
                            </a:prstGeom>
                            <a:solidFill>
                              <a:schemeClr val="bg1"/>
                            </a:solidFill>
                            <a:ln w="38100">
                              <a:solidFill>
                                <a:srgbClr val="0052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sp>
                          <p:nvSpPr>
                            <p:cNvPr id="4882" name="TextBox 4881">
                              <a:extLst>
                                <a:ext uri="{FF2B5EF4-FFF2-40B4-BE49-F238E27FC236}">
                                  <a16:creationId xmlns:a16="http://schemas.microsoft.com/office/drawing/2014/main" id="{148FD296-72F4-AAB8-3A3A-36DA07CE2C80}"/>
                                </a:ext>
                              </a:extLst>
                            </p:cNvPr>
                            <p:cNvSpPr txBox="1"/>
                            <p:nvPr/>
                          </p:nvSpPr>
                          <p:spPr>
                            <a:xfrm>
                              <a:off x="4469054" y="3364561"/>
                              <a:ext cx="325765" cy="238938"/>
                            </a:xfrm>
                            <a:prstGeom prst="rect">
                              <a:avLst/>
                            </a:prstGeom>
                            <a:noFill/>
                            <a:ln w="9525">
                              <a:noFill/>
                            </a:ln>
                          </p:spPr>
                          <p:txBody>
                            <a:bodyPr vert="eaVert" wrap="none" rtlCol="0">
                              <a:spAutoFit/>
                            </a:bodyPr>
                            <a:lstStyle/>
                            <a:p>
                              <a:r>
                                <a:rPr lang="en-US" altLang="zh-CN" sz="3600" dirty="0">
                                  <a:solidFill>
                                    <a:srgbClr val="005293"/>
                                  </a:solidFill>
                                  <a:cs typeface="Arial" panose="020B0604020202020204" pitchFamily="34" charset="0"/>
                                </a:rPr>
                                <a:t>…</a:t>
                              </a:r>
                              <a:endParaRPr lang="zh-CN" altLang="en-US" sz="3600" dirty="0">
                                <a:solidFill>
                                  <a:srgbClr val="005293"/>
                                </a:solidFill>
                                <a:cs typeface="Arial" panose="020B0604020202020204" pitchFamily="34" charset="0"/>
                              </a:endParaRPr>
                            </a:p>
                          </p:txBody>
                        </p:sp>
                        <p:cxnSp>
                          <p:nvCxnSpPr>
                            <p:cNvPr id="4883" name="Straight Arrow Connector 4882">
                              <a:extLst>
                                <a:ext uri="{FF2B5EF4-FFF2-40B4-BE49-F238E27FC236}">
                                  <a16:creationId xmlns:a16="http://schemas.microsoft.com/office/drawing/2014/main" id="{A06375F3-B34D-618C-FC4E-C755E6247290}"/>
                                </a:ext>
                              </a:extLst>
                            </p:cNvPr>
                            <p:cNvCxnSpPr>
                              <a:cxnSpLocks/>
                              <a:stCxn id="4874" idx="6"/>
                              <a:endCxn id="4881" idx="2"/>
                            </p:cNvCxnSpPr>
                            <p:nvPr/>
                          </p:nvCxnSpPr>
                          <p:spPr>
                            <a:xfrm>
                              <a:off x="3831841" y="2882515"/>
                              <a:ext cx="606591" cy="912024"/>
                            </a:xfrm>
                            <a:prstGeom prst="straightConnector1">
                              <a:avLst/>
                            </a:prstGeom>
                            <a:ln w="38100">
                              <a:solidFill>
                                <a:srgbClr val="005293"/>
                              </a:solidFill>
                              <a:tailEnd type="triangle"/>
                            </a:ln>
                          </p:spPr>
                          <p:style>
                            <a:lnRef idx="1">
                              <a:schemeClr val="accent1"/>
                            </a:lnRef>
                            <a:fillRef idx="0">
                              <a:schemeClr val="accent1"/>
                            </a:fillRef>
                            <a:effectRef idx="0">
                              <a:schemeClr val="accent1"/>
                            </a:effectRef>
                            <a:fontRef idx="minor">
                              <a:schemeClr val="tx1"/>
                            </a:fontRef>
                          </p:style>
                        </p:cxnSp>
                        <p:cxnSp>
                          <p:nvCxnSpPr>
                            <p:cNvPr id="4884" name="Straight Arrow Connector 4883">
                              <a:extLst>
                                <a:ext uri="{FF2B5EF4-FFF2-40B4-BE49-F238E27FC236}">
                                  <a16:creationId xmlns:a16="http://schemas.microsoft.com/office/drawing/2014/main" id="{688095DF-FD1B-B79D-D3A0-19FCB9D983EB}"/>
                                </a:ext>
                              </a:extLst>
                            </p:cNvPr>
                            <p:cNvCxnSpPr>
                              <a:cxnSpLocks/>
                              <a:stCxn id="4875" idx="6"/>
                              <a:endCxn id="4881" idx="2"/>
                            </p:cNvCxnSpPr>
                            <p:nvPr/>
                          </p:nvCxnSpPr>
                          <p:spPr>
                            <a:xfrm>
                              <a:off x="3835807" y="3194464"/>
                              <a:ext cx="602624" cy="600075"/>
                            </a:xfrm>
                            <a:prstGeom prst="straightConnector1">
                              <a:avLst/>
                            </a:prstGeom>
                            <a:ln w="38100">
                              <a:solidFill>
                                <a:srgbClr val="005293"/>
                              </a:solidFill>
                              <a:tailEnd type="triangle"/>
                            </a:ln>
                          </p:spPr>
                          <p:style>
                            <a:lnRef idx="1">
                              <a:schemeClr val="accent1"/>
                            </a:lnRef>
                            <a:fillRef idx="0">
                              <a:schemeClr val="accent1"/>
                            </a:fillRef>
                            <a:effectRef idx="0">
                              <a:schemeClr val="accent1"/>
                            </a:effectRef>
                            <a:fontRef idx="minor">
                              <a:schemeClr val="tx1"/>
                            </a:fontRef>
                          </p:style>
                        </p:cxnSp>
                        <p:cxnSp>
                          <p:nvCxnSpPr>
                            <p:cNvPr id="4885" name="Straight Arrow Connector 4884">
                              <a:extLst>
                                <a:ext uri="{FF2B5EF4-FFF2-40B4-BE49-F238E27FC236}">
                                  <a16:creationId xmlns:a16="http://schemas.microsoft.com/office/drawing/2014/main" id="{54D1F8EB-8084-018C-D65C-8E7E792CFA39}"/>
                                </a:ext>
                              </a:extLst>
                            </p:cNvPr>
                            <p:cNvCxnSpPr>
                              <a:cxnSpLocks/>
                              <a:stCxn id="4876" idx="6"/>
                              <a:endCxn id="4881" idx="2"/>
                            </p:cNvCxnSpPr>
                            <p:nvPr/>
                          </p:nvCxnSpPr>
                          <p:spPr>
                            <a:xfrm>
                              <a:off x="3831841" y="3794538"/>
                              <a:ext cx="606591" cy="0"/>
                            </a:xfrm>
                            <a:prstGeom prst="straightConnector1">
                              <a:avLst/>
                            </a:prstGeom>
                            <a:ln w="38100">
                              <a:solidFill>
                                <a:srgbClr val="005293"/>
                              </a:solidFill>
                              <a:tailEnd type="triangle"/>
                            </a:ln>
                          </p:spPr>
                          <p:style>
                            <a:lnRef idx="1">
                              <a:schemeClr val="accent1"/>
                            </a:lnRef>
                            <a:fillRef idx="0">
                              <a:schemeClr val="accent1"/>
                            </a:fillRef>
                            <a:effectRef idx="0">
                              <a:schemeClr val="accent1"/>
                            </a:effectRef>
                            <a:fontRef idx="minor">
                              <a:schemeClr val="tx1"/>
                            </a:fontRef>
                          </p:style>
                        </p:cxnSp>
                        <p:cxnSp>
                          <p:nvCxnSpPr>
                            <p:cNvPr id="4886" name="Straight Arrow Connector 4885">
                              <a:extLst>
                                <a:ext uri="{FF2B5EF4-FFF2-40B4-BE49-F238E27FC236}">
                                  <a16:creationId xmlns:a16="http://schemas.microsoft.com/office/drawing/2014/main" id="{1C8C6314-AAC1-075B-97AD-108985D4F2B2}"/>
                                </a:ext>
                              </a:extLst>
                            </p:cNvPr>
                            <p:cNvCxnSpPr>
                              <a:cxnSpLocks/>
                              <a:stCxn id="4876" idx="6"/>
                              <a:endCxn id="4879" idx="2"/>
                            </p:cNvCxnSpPr>
                            <p:nvPr/>
                          </p:nvCxnSpPr>
                          <p:spPr>
                            <a:xfrm flipV="1">
                              <a:off x="3831841" y="2882515"/>
                              <a:ext cx="606591" cy="912024"/>
                            </a:xfrm>
                            <a:prstGeom prst="straightConnector1">
                              <a:avLst/>
                            </a:prstGeom>
                            <a:ln w="38100">
                              <a:solidFill>
                                <a:srgbClr val="005293"/>
                              </a:solidFill>
                              <a:tailEnd type="triangle"/>
                            </a:ln>
                          </p:spPr>
                          <p:style>
                            <a:lnRef idx="1">
                              <a:schemeClr val="accent1"/>
                            </a:lnRef>
                            <a:fillRef idx="0">
                              <a:schemeClr val="accent1"/>
                            </a:fillRef>
                            <a:effectRef idx="0">
                              <a:schemeClr val="accent1"/>
                            </a:effectRef>
                            <a:fontRef idx="minor">
                              <a:schemeClr val="tx1"/>
                            </a:fontRef>
                          </p:style>
                        </p:cxnSp>
                        <p:cxnSp>
                          <p:nvCxnSpPr>
                            <p:cNvPr id="4887" name="Straight Arrow Connector 4886">
                              <a:extLst>
                                <a:ext uri="{FF2B5EF4-FFF2-40B4-BE49-F238E27FC236}">
                                  <a16:creationId xmlns:a16="http://schemas.microsoft.com/office/drawing/2014/main" id="{4450E92F-52C5-ECAC-DAF5-BED07266DB15}"/>
                                </a:ext>
                              </a:extLst>
                            </p:cNvPr>
                            <p:cNvCxnSpPr>
                              <a:cxnSpLocks/>
                              <a:endCxn id="4879" idx="2"/>
                            </p:cNvCxnSpPr>
                            <p:nvPr/>
                          </p:nvCxnSpPr>
                          <p:spPr>
                            <a:xfrm flipV="1">
                              <a:off x="3835804" y="2882514"/>
                              <a:ext cx="602626" cy="1"/>
                            </a:xfrm>
                            <a:prstGeom prst="straightConnector1">
                              <a:avLst/>
                            </a:prstGeom>
                            <a:ln w="38100">
                              <a:solidFill>
                                <a:srgbClr val="005293"/>
                              </a:solidFill>
                              <a:tailEnd type="triangle"/>
                            </a:ln>
                          </p:spPr>
                          <p:style>
                            <a:lnRef idx="1">
                              <a:schemeClr val="accent1"/>
                            </a:lnRef>
                            <a:fillRef idx="0">
                              <a:schemeClr val="accent1"/>
                            </a:fillRef>
                            <a:effectRef idx="0">
                              <a:schemeClr val="accent1"/>
                            </a:effectRef>
                            <a:fontRef idx="minor">
                              <a:schemeClr val="tx1"/>
                            </a:fontRef>
                          </p:style>
                        </p:cxnSp>
                        <p:cxnSp>
                          <p:nvCxnSpPr>
                            <p:cNvPr id="4888" name="Straight Arrow Connector 4887">
                              <a:extLst>
                                <a:ext uri="{FF2B5EF4-FFF2-40B4-BE49-F238E27FC236}">
                                  <a16:creationId xmlns:a16="http://schemas.microsoft.com/office/drawing/2014/main" id="{129BDDBE-70A2-3696-2C30-28EFCCA8BABC}"/>
                                </a:ext>
                              </a:extLst>
                            </p:cNvPr>
                            <p:cNvCxnSpPr>
                              <a:cxnSpLocks/>
                              <a:endCxn id="4880" idx="2"/>
                            </p:cNvCxnSpPr>
                            <p:nvPr/>
                          </p:nvCxnSpPr>
                          <p:spPr>
                            <a:xfrm flipV="1">
                              <a:off x="3834439" y="3194463"/>
                              <a:ext cx="607958" cy="10158"/>
                            </a:xfrm>
                            <a:prstGeom prst="straightConnector1">
                              <a:avLst/>
                            </a:prstGeom>
                            <a:ln w="38100">
                              <a:solidFill>
                                <a:srgbClr val="005293"/>
                              </a:solidFill>
                              <a:tailEnd type="triangle"/>
                            </a:ln>
                          </p:spPr>
                          <p:style>
                            <a:lnRef idx="1">
                              <a:schemeClr val="accent1"/>
                            </a:lnRef>
                            <a:fillRef idx="0">
                              <a:schemeClr val="accent1"/>
                            </a:fillRef>
                            <a:effectRef idx="0">
                              <a:schemeClr val="accent1"/>
                            </a:effectRef>
                            <a:fontRef idx="minor">
                              <a:schemeClr val="tx1"/>
                            </a:fontRef>
                          </p:style>
                        </p:cxnSp>
                        <p:cxnSp>
                          <p:nvCxnSpPr>
                            <p:cNvPr id="4889" name="Straight Arrow Connector 4888">
                              <a:extLst>
                                <a:ext uri="{FF2B5EF4-FFF2-40B4-BE49-F238E27FC236}">
                                  <a16:creationId xmlns:a16="http://schemas.microsoft.com/office/drawing/2014/main" id="{E5D3ADF1-E207-40CE-B3A9-FA1F99B90E57}"/>
                                </a:ext>
                              </a:extLst>
                            </p:cNvPr>
                            <p:cNvCxnSpPr>
                              <a:cxnSpLocks/>
                              <a:stCxn id="4876" idx="6"/>
                              <a:endCxn id="4880" idx="2"/>
                            </p:cNvCxnSpPr>
                            <p:nvPr/>
                          </p:nvCxnSpPr>
                          <p:spPr>
                            <a:xfrm flipV="1">
                              <a:off x="3831839" y="3194463"/>
                              <a:ext cx="610558" cy="600075"/>
                            </a:xfrm>
                            <a:prstGeom prst="straightConnector1">
                              <a:avLst/>
                            </a:prstGeom>
                            <a:ln w="38100">
                              <a:solidFill>
                                <a:srgbClr val="005293"/>
                              </a:solidFill>
                              <a:tailEnd type="triangle"/>
                            </a:ln>
                          </p:spPr>
                          <p:style>
                            <a:lnRef idx="1">
                              <a:schemeClr val="accent1"/>
                            </a:lnRef>
                            <a:fillRef idx="0">
                              <a:schemeClr val="accent1"/>
                            </a:fillRef>
                            <a:effectRef idx="0">
                              <a:schemeClr val="accent1"/>
                            </a:effectRef>
                            <a:fontRef idx="minor">
                              <a:schemeClr val="tx1"/>
                            </a:fontRef>
                          </p:style>
                        </p:cxnSp>
                        <p:cxnSp>
                          <p:nvCxnSpPr>
                            <p:cNvPr id="4890" name="Straight Arrow Connector 4889">
                              <a:extLst>
                                <a:ext uri="{FF2B5EF4-FFF2-40B4-BE49-F238E27FC236}">
                                  <a16:creationId xmlns:a16="http://schemas.microsoft.com/office/drawing/2014/main" id="{6F717C21-A1A3-D7E2-B85F-FAF166D2DB08}"/>
                                </a:ext>
                              </a:extLst>
                            </p:cNvPr>
                            <p:cNvCxnSpPr>
                              <a:cxnSpLocks/>
                              <a:stCxn id="4874" idx="6"/>
                              <a:endCxn id="4880" idx="2"/>
                            </p:cNvCxnSpPr>
                            <p:nvPr/>
                          </p:nvCxnSpPr>
                          <p:spPr>
                            <a:xfrm>
                              <a:off x="3831839" y="2882514"/>
                              <a:ext cx="610558" cy="311949"/>
                            </a:xfrm>
                            <a:prstGeom prst="straightConnector1">
                              <a:avLst/>
                            </a:prstGeom>
                            <a:ln w="38100">
                              <a:solidFill>
                                <a:srgbClr val="005293"/>
                              </a:solidFill>
                              <a:tailEnd type="triangle"/>
                            </a:ln>
                          </p:spPr>
                          <p:style>
                            <a:lnRef idx="1">
                              <a:schemeClr val="accent1"/>
                            </a:lnRef>
                            <a:fillRef idx="0">
                              <a:schemeClr val="accent1"/>
                            </a:fillRef>
                            <a:effectRef idx="0">
                              <a:schemeClr val="accent1"/>
                            </a:effectRef>
                            <a:fontRef idx="minor">
                              <a:schemeClr val="tx1"/>
                            </a:fontRef>
                          </p:style>
                        </p:cxnSp>
                        <p:cxnSp>
                          <p:nvCxnSpPr>
                            <p:cNvPr id="4891" name="Straight Arrow Connector 4890">
                              <a:extLst>
                                <a:ext uri="{FF2B5EF4-FFF2-40B4-BE49-F238E27FC236}">
                                  <a16:creationId xmlns:a16="http://schemas.microsoft.com/office/drawing/2014/main" id="{770B684E-1CCC-CEC4-208A-4AF0719178C9}"/>
                                </a:ext>
                              </a:extLst>
                            </p:cNvPr>
                            <p:cNvCxnSpPr>
                              <a:cxnSpLocks/>
                              <a:stCxn id="4875" idx="6"/>
                              <a:endCxn id="4879" idx="2"/>
                            </p:cNvCxnSpPr>
                            <p:nvPr/>
                          </p:nvCxnSpPr>
                          <p:spPr>
                            <a:xfrm flipV="1">
                              <a:off x="3835806" y="2882514"/>
                              <a:ext cx="602624" cy="311949"/>
                            </a:xfrm>
                            <a:prstGeom prst="straightConnector1">
                              <a:avLst/>
                            </a:prstGeom>
                            <a:ln w="38100">
                              <a:solidFill>
                                <a:srgbClr val="005293"/>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872" name="TextBox 4871">
                                <a:extLst>
                                  <a:ext uri="{FF2B5EF4-FFF2-40B4-BE49-F238E27FC236}">
                                    <a16:creationId xmlns:a16="http://schemas.microsoft.com/office/drawing/2014/main" id="{E7AAA54F-1D9B-0DAF-FCAA-20D131EF612E}"/>
                                  </a:ext>
                                </a:extLst>
                              </p:cNvPr>
                              <p:cNvSpPr txBox="1"/>
                              <p:nvPr/>
                            </p:nvSpPr>
                            <p:spPr>
                              <a:xfrm>
                                <a:off x="4110003" y="3419242"/>
                                <a:ext cx="507575" cy="176908"/>
                              </a:xfrm>
                              <a:prstGeom prst="rect">
                                <a:avLst/>
                              </a:prstGeom>
                              <a:noFill/>
                              <a:ln>
                                <a:noFill/>
                              </a:ln>
                            </p:spPr>
                            <p:txBody>
                              <a:bodyPr wrap="none" lIns="0" tIns="0" rIns="0" bIns="0" rtlCol="0">
                                <a:spAutoFit/>
                              </a:bodyPr>
                              <a:lstStyle/>
                              <a:p>
                                <a:pPr>
                                  <a:lnSpc>
                                    <a:spcPct val="114000"/>
                                  </a:lnSpc>
                                </a:pPr>
                                <a:r>
                                  <a:rPr lang="en-US" altLang="zh-CN" sz="3600" b="1" dirty="0">
                                    <a:solidFill>
                                      <a:srgbClr val="005293"/>
                                    </a:solidFill>
                                    <a:cs typeface="Arial" panose="020B0604020202020204" pitchFamily="34" charset="0"/>
                                  </a:rPr>
                                  <a:t>MLP </a:t>
                                </a:r>
                                <a14:m>
                                  <m:oMath xmlns:m="http://schemas.openxmlformats.org/officeDocument/2006/math">
                                    <m:sSub>
                                      <m:sSubPr>
                                        <m:ctrlPr>
                                          <a:rPr lang="en-US" altLang="zh-CN" sz="3600" b="1" i="1">
                                            <a:solidFill>
                                              <a:srgbClr val="005293"/>
                                            </a:solidFill>
                                            <a:latin typeface="Cambria Math" panose="02040503050406030204" pitchFamily="18" charset="0"/>
                                            <a:cs typeface="Arial" panose="020B0604020202020204" pitchFamily="34" charset="0"/>
                                          </a:rPr>
                                        </m:ctrlPr>
                                      </m:sSubPr>
                                      <m:e>
                                        <m:r>
                                          <a:rPr lang="el-GR" altLang="zh-CN" sz="3600" b="1" i="1">
                                            <a:solidFill>
                                              <a:srgbClr val="005293"/>
                                            </a:solidFill>
                                            <a:latin typeface="Cambria Math" panose="02040503050406030204" pitchFamily="18" charset="0"/>
                                            <a:cs typeface="Arial" panose="020B0604020202020204" pitchFamily="34" charset="0"/>
                                          </a:rPr>
                                          <m:t>𝚿</m:t>
                                        </m:r>
                                      </m:e>
                                      <m:sub>
                                        <m:r>
                                          <a:rPr lang="en-US" altLang="zh-CN" sz="3600" b="1" i="1">
                                            <a:solidFill>
                                              <a:srgbClr val="005293"/>
                                            </a:solidFill>
                                            <a:latin typeface="Cambria Math" panose="02040503050406030204" pitchFamily="18" charset="0"/>
                                            <a:cs typeface="Arial" panose="020B0604020202020204" pitchFamily="34" charset="0"/>
                                          </a:rPr>
                                          <m:t>𝐱</m:t>
                                        </m:r>
                                      </m:sub>
                                    </m:sSub>
                                  </m:oMath>
                                </a14:m>
                                <a:endParaRPr lang="zh-CN" altLang="en-US" sz="3600" b="1" dirty="0" err="1">
                                  <a:solidFill>
                                    <a:srgbClr val="005293"/>
                                  </a:solidFill>
                                  <a:cs typeface="Arial" panose="020B0604020202020204" pitchFamily="34" charset="0"/>
                                </a:endParaRPr>
                              </a:p>
                            </p:txBody>
                          </p:sp>
                        </mc:Choice>
                        <mc:Fallback xmlns="">
                          <p:sp>
                            <p:nvSpPr>
                              <p:cNvPr id="270" name="TextBox 269">
                                <a:extLst>
                                  <a:ext uri="{FF2B5EF4-FFF2-40B4-BE49-F238E27FC236}">
                                    <a16:creationId xmlns:a16="http://schemas.microsoft.com/office/drawing/2014/main" id="{009CF6F7-377B-D9EE-D76A-D97C90A08A3F}"/>
                                  </a:ext>
                                </a:extLst>
                              </p:cNvPr>
                              <p:cNvSpPr txBox="1">
                                <a:spLocks noRot="1" noChangeAspect="1" noMove="1" noResize="1" noEditPoints="1" noAdjustHandles="1" noChangeArrowheads="1" noChangeShapeType="1" noTextEdit="1"/>
                              </p:cNvSpPr>
                              <p:nvPr/>
                            </p:nvSpPr>
                            <p:spPr>
                              <a:xfrm>
                                <a:off x="4110003" y="3419242"/>
                                <a:ext cx="507575" cy="176908"/>
                              </a:xfrm>
                              <a:prstGeom prst="rect">
                                <a:avLst/>
                              </a:prstGeom>
                              <a:blipFill>
                                <a:blip r:embed="rId19"/>
                                <a:stretch>
                                  <a:fillRect l="-16867" t="-24138" r="-4819" b="-48276"/>
                                </a:stretch>
                              </a:blipFill>
                              <a:ln>
                                <a:noFill/>
                              </a:ln>
                            </p:spPr>
                            <p:txBody>
                              <a:bodyPr/>
                              <a:lstStyle/>
                              <a:p>
                                <a:r>
                                  <a:rPr lang="zh-CN" altLang="en-US">
                                    <a:noFill/>
                                  </a:rPr>
                                  <a:t> </a:t>
                                </a:r>
                              </a:p>
                            </p:txBody>
                          </p:sp>
                        </mc:Fallback>
                      </mc:AlternateContent>
                    </p:grpSp>
                    <p:sp>
                      <p:nvSpPr>
                        <p:cNvPr id="4781" name="TextBox 4780">
                          <a:extLst>
                            <a:ext uri="{FF2B5EF4-FFF2-40B4-BE49-F238E27FC236}">
                              <a16:creationId xmlns:a16="http://schemas.microsoft.com/office/drawing/2014/main" id="{767FFC81-84D2-2F93-0F2B-EC80AC575945}"/>
                            </a:ext>
                          </a:extLst>
                        </p:cNvPr>
                        <p:cNvSpPr txBox="1"/>
                        <p:nvPr/>
                      </p:nvSpPr>
                      <p:spPr>
                        <a:xfrm>
                          <a:off x="8169227" y="2419237"/>
                          <a:ext cx="635071" cy="217705"/>
                        </a:xfrm>
                        <a:prstGeom prst="rect">
                          <a:avLst/>
                        </a:prstGeom>
                        <a:noFill/>
                      </p:spPr>
                      <p:txBody>
                        <a:bodyPr wrap="none" rtlCol="0">
                          <a:spAutoFit/>
                        </a:bodyPr>
                        <a:lstStyle/>
                        <a:p>
                          <a:pPr algn="ctr"/>
                          <a:r>
                            <a:rPr lang="en-US" altLang="zh-CN" sz="4000" b="1" dirty="0">
                              <a:solidFill>
                                <a:schemeClr val="accent1">
                                  <a:lumMod val="50000"/>
                                </a:schemeClr>
                              </a:solidFill>
                              <a:effectLst>
                                <a:outerShdw blurRad="38100" dist="38100" dir="2700000" algn="tl">
                                  <a:srgbClr val="000000">
                                    <a:alpha val="43137"/>
                                  </a:srgbClr>
                                </a:outerShdw>
                              </a:effectLst>
                            </a:rPr>
                            <a:t>D-</a:t>
                          </a:r>
                          <a:r>
                            <a:rPr lang="en-US" altLang="zh-CN" sz="4000" b="1" dirty="0" err="1">
                              <a:solidFill>
                                <a:schemeClr val="accent1">
                                  <a:lumMod val="50000"/>
                                </a:schemeClr>
                              </a:solidFill>
                              <a:effectLst>
                                <a:outerShdw blurRad="38100" dist="38100" dir="2700000" algn="tl">
                                  <a:srgbClr val="000000">
                                    <a:alpha val="43137"/>
                                  </a:srgbClr>
                                </a:outerShdw>
                              </a:effectLst>
                            </a:rPr>
                            <a:t>NeRF</a:t>
                          </a:r>
                          <a:endParaRPr lang="zh-CN" altLang="en-US" sz="4000" b="1" dirty="0">
                            <a:solidFill>
                              <a:schemeClr val="accent1">
                                <a:lumMod val="50000"/>
                              </a:schemeClr>
                            </a:solidFill>
                            <a:effectLst>
                              <a:outerShdw blurRad="38100" dist="38100" dir="2700000" algn="tl">
                                <a:srgbClr val="000000">
                                  <a:alpha val="43137"/>
                                </a:srgbClr>
                              </a:outerShdw>
                            </a:effectLst>
                          </a:endParaRPr>
                        </a:p>
                      </p:txBody>
                    </p:sp>
                    <mc:AlternateContent xmlns:mc="http://schemas.openxmlformats.org/markup-compatibility/2006">
                      <mc:Choice xmlns:a14="http://schemas.microsoft.com/office/drawing/2010/main" Requires="a14">
                        <p:sp>
                          <p:nvSpPr>
                            <p:cNvPr id="4782" name="TextBox 4781">
                              <a:extLst>
                                <a:ext uri="{FF2B5EF4-FFF2-40B4-BE49-F238E27FC236}">
                                  <a16:creationId xmlns:a16="http://schemas.microsoft.com/office/drawing/2014/main" id="{331C2CC6-627B-99A1-7690-505766EF651B}"/>
                                </a:ext>
                              </a:extLst>
                            </p:cNvPr>
                            <p:cNvSpPr txBox="1"/>
                            <p:nvPr/>
                          </p:nvSpPr>
                          <p:spPr>
                            <a:xfrm>
                              <a:off x="6345568" y="2781588"/>
                              <a:ext cx="172133" cy="194238"/>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i="1">
                                            <a:latin typeface="Cambria Math" panose="02040503050406030204" pitchFamily="18" charset="0"/>
                                          </a:rPr>
                                        </m:ctrlPr>
                                      </m:sSubPr>
                                      <m:e>
                                        <m:r>
                                          <a:rPr lang="en-US" altLang="zh-CN" sz="3600" i="1">
                                            <a:latin typeface="Cambria Math" panose="02040503050406030204" pitchFamily="18" charset="0"/>
                                          </a:rPr>
                                          <m:t>𝑥</m:t>
                                        </m:r>
                                      </m:e>
                                      <m:sub>
                                        <m:r>
                                          <a:rPr lang="en-US" altLang="zh-CN" sz="3600" i="1">
                                            <a:latin typeface="Cambria Math" panose="02040503050406030204" pitchFamily="18" charset="0"/>
                                          </a:rPr>
                                          <m:t>0</m:t>
                                        </m:r>
                                      </m:sub>
                                    </m:sSub>
                                  </m:oMath>
                                </m:oMathPara>
                              </a14:m>
                              <a:endParaRPr lang="zh-CN" altLang="en-US" sz="3600" dirty="0" err="1">
                                <a:latin typeface="+mn-lt"/>
                              </a:endParaRPr>
                            </a:p>
                          </p:txBody>
                        </p:sp>
                      </mc:Choice>
                      <mc:Fallback>
                        <p:sp>
                          <p:nvSpPr>
                            <p:cNvPr id="4782" name="TextBox 4781">
                              <a:extLst>
                                <a:ext uri="{FF2B5EF4-FFF2-40B4-BE49-F238E27FC236}">
                                  <a16:creationId xmlns:a16="http://schemas.microsoft.com/office/drawing/2014/main" id="{331C2CC6-627B-99A1-7690-505766EF651B}"/>
                                </a:ext>
                              </a:extLst>
                            </p:cNvPr>
                            <p:cNvSpPr txBox="1">
                              <a:spLocks noRot="1" noChangeAspect="1" noMove="1" noResize="1" noEditPoints="1" noAdjustHandles="1" noChangeArrowheads="1" noChangeShapeType="1" noTextEdit="1"/>
                            </p:cNvSpPr>
                            <p:nvPr/>
                          </p:nvSpPr>
                          <p:spPr>
                            <a:xfrm>
                              <a:off x="6345568" y="2781588"/>
                              <a:ext cx="172133" cy="194238"/>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783" name="TextBox 4782">
                              <a:extLst>
                                <a:ext uri="{FF2B5EF4-FFF2-40B4-BE49-F238E27FC236}">
                                  <a16:creationId xmlns:a16="http://schemas.microsoft.com/office/drawing/2014/main" id="{0BE02E09-0E0C-A979-70C3-4C2A7399AEF8}"/>
                                </a:ext>
                              </a:extLst>
                            </p:cNvPr>
                            <p:cNvSpPr txBox="1"/>
                            <p:nvPr/>
                          </p:nvSpPr>
                          <p:spPr>
                            <a:xfrm>
                              <a:off x="4876693" y="2809143"/>
                              <a:ext cx="196565" cy="194238"/>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r>
                                      <m:rPr>
                                        <m:sty m:val="p"/>
                                      </m:rPr>
                                      <a:rPr lang="el-GR" altLang="zh-CN" sz="3600" i="1">
                                        <a:latin typeface="Cambria Math" panose="02040503050406030204" pitchFamily="18" charset="0"/>
                                        <a:ea typeface="Cambria Math" panose="02040503050406030204" pitchFamily="18" charset="0"/>
                                      </a:rPr>
                                      <m:t>Δ</m:t>
                                    </m:r>
                                    <m:r>
                                      <a:rPr lang="en-US" altLang="zh-CN" sz="3600" i="1">
                                        <a:latin typeface="Cambria Math" panose="02040503050406030204" pitchFamily="18" charset="0"/>
                                        <a:ea typeface="Cambria Math" panose="02040503050406030204" pitchFamily="18" charset="0"/>
                                      </a:rPr>
                                      <m:t>𝑥</m:t>
                                    </m:r>
                                  </m:oMath>
                                </m:oMathPara>
                              </a14:m>
                              <a:endParaRPr lang="zh-CN" altLang="en-US" sz="3600" dirty="0" err="1">
                                <a:latin typeface="+mn-lt"/>
                              </a:endParaRPr>
                            </a:p>
                          </p:txBody>
                        </p:sp>
                      </mc:Choice>
                      <mc:Fallback>
                        <p:sp>
                          <p:nvSpPr>
                            <p:cNvPr id="4783" name="TextBox 4782">
                              <a:extLst>
                                <a:ext uri="{FF2B5EF4-FFF2-40B4-BE49-F238E27FC236}">
                                  <a16:creationId xmlns:a16="http://schemas.microsoft.com/office/drawing/2014/main" id="{0BE02E09-0E0C-A979-70C3-4C2A7399AEF8}"/>
                                </a:ext>
                              </a:extLst>
                            </p:cNvPr>
                            <p:cNvSpPr txBox="1">
                              <a:spLocks noRot="1" noChangeAspect="1" noMove="1" noResize="1" noEditPoints="1" noAdjustHandles="1" noChangeArrowheads="1" noChangeShapeType="1" noTextEdit="1"/>
                            </p:cNvSpPr>
                            <p:nvPr/>
                          </p:nvSpPr>
                          <p:spPr>
                            <a:xfrm>
                              <a:off x="4876693" y="2809143"/>
                              <a:ext cx="196565" cy="194238"/>
                            </a:xfrm>
                            <a:prstGeom prst="rect">
                              <a:avLst/>
                            </a:prstGeom>
                            <a:blipFill>
                              <a:blip r:embed="rId21"/>
                              <a:stretch>
                                <a:fillRect/>
                              </a:stretch>
                            </a:blipFill>
                          </p:spPr>
                          <p:txBody>
                            <a:bodyPr/>
                            <a:lstStyle/>
                            <a:p>
                              <a:r>
                                <a:rPr lang="zh-CN" altLang="en-US">
                                  <a:noFill/>
                                </a:rPr>
                                <a:t> </a:t>
                              </a:r>
                            </a:p>
                          </p:txBody>
                        </p:sp>
                      </mc:Fallback>
                    </mc:AlternateContent>
                    <p:cxnSp>
                      <p:nvCxnSpPr>
                        <p:cNvPr id="4784" name="Straight Arrow Connector 4783">
                          <a:extLst>
                            <a:ext uri="{FF2B5EF4-FFF2-40B4-BE49-F238E27FC236}">
                              <a16:creationId xmlns:a16="http://schemas.microsoft.com/office/drawing/2014/main" id="{FED7999F-2A30-C8A9-A305-463D1FDF3136}"/>
                            </a:ext>
                          </a:extLst>
                        </p:cNvPr>
                        <p:cNvCxnSpPr>
                          <a:cxnSpLocks/>
                        </p:cNvCxnSpPr>
                        <p:nvPr/>
                      </p:nvCxnSpPr>
                      <p:spPr>
                        <a:xfrm>
                          <a:off x="4856907" y="3017992"/>
                          <a:ext cx="22944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85" name="Straight Arrow Connector 4784">
                          <a:extLst>
                            <a:ext uri="{FF2B5EF4-FFF2-40B4-BE49-F238E27FC236}">
                              <a16:creationId xmlns:a16="http://schemas.microsoft.com/office/drawing/2014/main" id="{25FFE6E9-BBCF-A25F-4A80-577234EBA165}"/>
                            </a:ext>
                          </a:extLst>
                        </p:cNvPr>
                        <p:cNvCxnSpPr>
                          <a:cxnSpLocks/>
                        </p:cNvCxnSpPr>
                        <p:nvPr/>
                      </p:nvCxnSpPr>
                      <p:spPr>
                        <a:xfrm>
                          <a:off x="7705639" y="2999458"/>
                          <a:ext cx="32181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86" name="Connector: Elbow 4785">
                          <a:extLst>
                            <a:ext uri="{FF2B5EF4-FFF2-40B4-BE49-F238E27FC236}">
                              <a16:creationId xmlns:a16="http://schemas.microsoft.com/office/drawing/2014/main" id="{240A3332-3E42-88EC-253F-3EA8F213BD87}"/>
                            </a:ext>
                          </a:extLst>
                        </p:cNvPr>
                        <p:cNvCxnSpPr>
                          <a:cxnSpLocks/>
                          <a:stCxn id="4945" idx="2"/>
                          <a:endCxn id="4787" idx="0"/>
                        </p:cNvCxnSpPr>
                        <p:nvPr/>
                      </p:nvCxnSpPr>
                      <p:spPr>
                        <a:xfrm rot="5400000">
                          <a:off x="4872217" y="-341427"/>
                          <a:ext cx="525585" cy="5741000"/>
                        </a:xfrm>
                        <a:prstGeom prst="bentConnector3">
                          <a:avLst>
                            <a:gd name="adj1" fmla="val 50000"/>
                          </a:avLst>
                        </a:prstGeom>
                        <a:ln w="38100">
                          <a:solidFill>
                            <a:srgbClr val="372D26"/>
                          </a:solidFill>
                          <a:tailEnd type="triangle"/>
                        </a:ln>
                      </p:spPr>
                      <p:style>
                        <a:lnRef idx="1">
                          <a:schemeClr val="accent1"/>
                        </a:lnRef>
                        <a:fillRef idx="0">
                          <a:schemeClr val="accent1"/>
                        </a:fillRef>
                        <a:effectRef idx="0">
                          <a:schemeClr val="accent1"/>
                        </a:effectRef>
                        <a:fontRef idx="minor">
                          <a:schemeClr val="tx1"/>
                        </a:fontRef>
                      </p:style>
                    </p:cxnSp>
                    <p:sp>
                      <p:nvSpPr>
                        <p:cNvPr id="4787" name="Rectangle 4786">
                          <a:extLst>
                            <a:ext uri="{FF2B5EF4-FFF2-40B4-BE49-F238E27FC236}">
                              <a16:creationId xmlns:a16="http://schemas.microsoft.com/office/drawing/2014/main" id="{6864EBE6-1CCF-1D23-CA75-AC03D20B3CED}"/>
                            </a:ext>
                          </a:extLst>
                        </p:cNvPr>
                        <p:cNvSpPr/>
                        <p:nvPr/>
                      </p:nvSpPr>
                      <p:spPr>
                        <a:xfrm>
                          <a:off x="2144924" y="2791866"/>
                          <a:ext cx="239170" cy="2123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grpSp>
                      <p:nvGrpSpPr>
                        <p:cNvPr id="4788" name="Group 4787">
                          <a:extLst>
                            <a:ext uri="{FF2B5EF4-FFF2-40B4-BE49-F238E27FC236}">
                              <a16:creationId xmlns:a16="http://schemas.microsoft.com/office/drawing/2014/main" id="{4B175440-E6FE-4CCF-78B5-73AE80BB2B20}"/>
                            </a:ext>
                          </a:extLst>
                        </p:cNvPr>
                        <p:cNvGrpSpPr/>
                        <p:nvPr/>
                      </p:nvGrpSpPr>
                      <p:grpSpPr>
                        <a:xfrm>
                          <a:off x="1982843" y="3225562"/>
                          <a:ext cx="6838977" cy="1547474"/>
                          <a:chOff x="1982843" y="3225562"/>
                          <a:chExt cx="6838977" cy="1547474"/>
                        </a:xfrm>
                      </p:grpSpPr>
                      <p:sp>
                        <p:nvSpPr>
                          <p:cNvPr id="4846" name="Rectangle: Rounded Corners 4845">
                            <a:extLst>
                              <a:ext uri="{FF2B5EF4-FFF2-40B4-BE49-F238E27FC236}">
                                <a16:creationId xmlns:a16="http://schemas.microsoft.com/office/drawing/2014/main" id="{7AD33585-EE19-0E4D-6FD9-85F252D13067}"/>
                              </a:ext>
                            </a:extLst>
                          </p:cNvPr>
                          <p:cNvSpPr/>
                          <p:nvPr/>
                        </p:nvSpPr>
                        <p:spPr>
                          <a:xfrm>
                            <a:off x="1982843" y="3718373"/>
                            <a:ext cx="3604291" cy="1054663"/>
                          </a:xfrm>
                          <a:prstGeom prst="roundRect">
                            <a:avLst>
                              <a:gd name="adj" fmla="val 3151"/>
                            </a:avLst>
                          </a:prstGeom>
                          <a:solidFill>
                            <a:srgbClr val="F9FCF7"/>
                          </a:solidFill>
                          <a:ln w="76200">
                            <a:solidFill>
                              <a:srgbClr val="70AD47"/>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HK" sz="3600" dirty="0">
                              <a:ln w="0"/>
                              <a:solidFill>
                                <a:schemeClr val="accent1"/>
                              </a:solidFill>
                              <a:effectLst>
                                <a:outerShdw blurRad="38100" dist="25400" dir="5400000" algn="ctr" rotWithShape="0">
                                  <a:srgbClr val="6E747A">
                                    <a:alpha val="43000"/>
                                  </a:srgbClr>
                                </a:outerShdw>
                              </a:effectLst>
                            </a:endParaRPr>
                          </a:p>
                        </p:txBody>
                      </p:sp>
                      <p:grpSp>
                        <p:nvGrpSpPr>
                          <p:cNvPr id="4847" name="Group 4846">
                            <a:extLst>
                              <a:ext uri="{FF2B5EF4-FFF2-40B4-BE49-F238E27FC236}">
                                <a16:creationId xmlns:a16="http://schemas.microsoft.com/office/drawing/2014/main" id="{ABED409C-C1DF-916E-5A9D-154BCEE8B1C5}"/>
                              </a:ext>
                            </a:extLst>
                          </p:cNvPr>
                          <p:cNvGrpSpPr/>
                          <p:nvPr/>
                        </p:nvGrpSpPr>
                        <p:grpSpPr>
                          <a:xfrm>
                            <a:off x="2131653" y="4042487"/>
                            <a:ext cx="1203311" cy="347564"/>
                            <a:chOff x="2131653" y="4042487"/>
                            <a:chExt cx="1203311" cy="347564"/>
                          </a:xfrm>
                        </p:grpSpPr>
                        <p:grpSp>
                          <p:nvGrpSpPr>
                            <p:cNvPr id="4858" name="Group 4857">
                              <a:extLst>
                                <a:ext uri="{FF2B5EF4-FFF2-40B4-BE49-F238E27FC236}">
                                  <a16:creationId xmlns:a16="http://schemas.microsoft.com/office/drawing/2014/main" id="{0860F448-C10F-CD96-FFD1-6F3506706E67}"/>
                                </a:ext>
                              </a:extLst>
                            </p:cNvPr>
                            <p:cNvGrpSpPr/>
                            <p:nvPr/>
                          </p:nvGrpSpPr>
                          <p:grpSpPr>
                            <a:xfrm>
                              <a:off x="2131653" y="4042487"/>
                              <a:ext cx="1203311" cy="336465"/>
                              <a:chOff x="5179485" y="3629472"/>
                              <a:chExt cx="1203311" cy="336465"/>
                            </a:xfrm>
                          </p:grpSpPr>
                          <p:sp>
                            <p:nvSpPr>
                              <p:cNvPr id="4869" name="Freeform: Shape 4868">
                                <a:extLst>
                                  <a:ext uri="{FF2B5EF4-FFF2-40B4-BE49-F238E27FC236}">
                                    <a16:creationId xmlns:a16="http://schemas.microsoft.com/office/drawing/2014/main" id="{B7E5E385-BD14-304C-3AA9-244F4DA0C201}"/>
                                  </a:ext>
                                </a:extLst>
                              </p:cNvPr>
                              <p:cNvSpPr/>
                              <p:nvPr/>
                            </p:nvSpPr>
                            <p:spPr>
                              <a:xfrm>
                                <a:off x="5179485" y="3657743"/>
                                <a:ext cx="1167765" cy="308194"/>
                              </a:xfrm>
                              <a:custGeom>
                                <a:avLst/>
                                <a:gdLst>
                                  <a:gd name="connsiteX0" fmla="*/ 0 w 1266825"/>
                                  <a:gd name="connsiteY0" fmla="*/ 255270 h 275809"/>
                                  <a:gd name="connsiteX1" fmla="*/ 26670 w 1266825"/>
                                  <a:gd name="connsiteY1" fmla="*/ 245745 h 275809"/>
                                  <a:gd name="connsiteX2" fmla="*/ 36195 w 1266825"/>
                                  <a:gd name="connsiteY2" fmla="*/ 241935 h 275809"/>
                                  <a:gd name="connsiteX3" fmla="*/ 72390 w 1266825"/>
                                  <a:gd name="connsiteY3" fmla="*/ 238125 h 275809"/>
                                  <a:gd name="connsiteX4" fmla="*/ 99060 w 1266825"/>
                                  <a:gd name="connsiteY4" fmla="*/ 228600 h 275809"/>
                                  <a:gd name="connsiteX5" fmla="*/ 104775 w 1266825"/>
                                  <a:gd name="connsiteY5" fmla="*/ 224790 h 275809"/>
                                  <a:gd name="connsiteX6" fmla="*/ 150495 w 1266825"/>
                                  <a:gd name="connsiteY6" fmla="*/ 219075 h 275809"/>
                                  <a:gd name="connsiteX7" fmla="*/ 165735 w 1266825"/>
                                  <a:gd name="connsiteY7" fmla="*/ 215265 h 275809"/>
                                  <a:gd name="connsiteX8" fmla="*/ 171450 w 1266825"/>
                                  <a:gd name="connsiteY8" fmla="*/ 213360 h 275809"/>
                                  <a:gd name="connsiteX9" fmla="*/ 205740 w 1266825"/>
                                  <a:gd name="connsiteY9" fmla="*/ 211455 h 275809"/>
                                  <a:gd name="connsiteX10" fmla="*/ 213360 w 1266825"/>
                                  <a:gd name="connsiteY10" fmla="*/ 209550 h 275809"/>
                                  <a:gd name="connsiteX11" fmla="*/ 219075 w 1266825"/>
                                  <a:gd name="connsiteY11" fmla="*/ 207645 h 275809"/>
                                  <a:gd name="connsiteX12" fmla="*/ 234315 w 1266825"/>
                                  <a:gd name="connsiteY12" fmla="*/ 203835 h 275809"/>
                                  <a:gd name="connsiteX13" fmla="*/ 243840 w 1266825"/>
                                  <a:gd name="connsiteY13" fmla="*/ 201930 h 275809"/>
                                  <a:gd name="connsiteX14" fmla="*/ 268605 w 1266825"/>
                                  <a:gd name="connsiteY14" fmla="*/ 200025 h 275809"/>
                                  <a:gd name="connsiteX15" fmla="*/ 287655 w 1266825"/>
                                  <a:gd name="connsiteY15" fmla="*/ 194310 h 275809"/>
                                  <a:gd name="connsiteX16" fmla="*/ 310515 w 1266825"/>
                                  <a:gd name="connsiteY16" fmla="*/ 192405 h 275809"/>
                                  <a:gd name="connsiteX17" fmla="*/ 318135 w 1266825"/>
                                  <a:gd name="connsiteY17" fmla="*/ 190500 h 275809"/>
                                  <a:gd name="connsiteX18" fmla="*/ 327660 w 1266825"/>
                                  <a:gd name="connsiteY18" fmla="*/ 184785 h 275809"/>
                                  <a:gd name="connsiteX19" fmla="*/ 394335 w 1266825"/>
                                  <a:gd name="connsiteY19" fmla="*/ 188595 h 275809"/>
                                  <a:gd name="connsiteX20" fmla="*/ 413385 w 1266825"/>
                                  <a:gd name="connsiteY20" fmla="*/ 194310 h 275809"/>
                                  <a:gd name="connsiteX21" fmla="*/ 419100 w 1266825"/>
                                  <a:gd name="connsiteY21" fmla="*/ 198120 h 275809"/>
                                  <a:gd name="connsiteX22" fmla="*/ 432435 w 1266825"/>
                                  <a:gd name="connsiteY22" fmla="*/ 201930 h 275809"/>
                                  <a:gd name="connsiteX23" fmla="*/ 445770 w 1266825"/>
                                  <a:gd name="connsiteY23" fmla="*/ 209550 h 275809"/>
                                  <a:gd name="connsiteX24" fmla="*/ 459105 w 1266825"/>
                                  <a:gd name="connsiteY24" fmla="*/ 213360 h 275809"/>
                                  <a:gd name="connsiteX25" fmla="*/ 466725 w 1266825"/>
                                  <a:gd name="connsiteY25" fmla="*/ 217170 h 275809"/>
                                  <a:gd name="connsiteX26" fmla="*/ 472440 w 1266825"/>
                                  <a:gd name="connsiteY26" fmla="*/ 220980 h 275809"/>
                                  <a:gd name="connsiteX27" fmla="*/ 491490 w 1266825"/>
                                  <a:gd name="connsiteY27" fmla="*/ 226695 h 275809"/>
                                  <a:gd name="connsiteX28" fmla="*/ 512445 w 1266825"/>
                                  <a:gd name="connsiteY28" fmla="*/ 236220 h 275809"/>
                                  <a:gd name="connsiteX29" fmla="*/ 525780 w 1266825"/>
                                  <a:gd name="connsiteY29" fmla="*/ 240030 h 275809"/>
                                  <a:gd name="connsiteX30" fmla="*/ 539115 w 1266825"/>
                                  <a:gd name="connsiteY30" fmla="*/ 245745 h 275809"/>
                                  <a:gd name="connsiteX31" fmla="*/ 546735 w 1266825"/>
                                  <a:gd name="connsiteY31" fmla="*/ 249555 h 275809"/>
                                  <a:gd name="connsiteX32" fmla="*/ 567690 w 1266825"/>
                                  <a:gd name="connsiteY32" fmla="*/ 253365 h 275809"/>
                                  <a:gd name="connsiteX33" fmla="*/ 586740 w 1266825"/>
                                  <a:gd name="connsiteY33" fmla="*/ 259080 h 275809"/>
                                  <a:gd name="connsiteX34" fmla="*/ 603885 w 1266825"/>
                                  <a:gd name="connsiteY34" fmla="*/ 262890 h 275809"/>
                                  <a:gd name="connsiteX35" fmla="*/ 621030 w 1266825"/>
                                  <a:gd name="connsiteY35" fmla="*/ 266700 h 275809"/>
                                  <a:gd name="connsiteX36" fmla="*/ 638175 w 1266825"/>
                                  <a:gd name="connsiteY36" fmla="*/ 270510 h 275809"/>
                                  <a:gd name="connsiteX37" fmla="*/ 657225 w 1266825"/>
                                  <a:gd name="connsiteY37" fmla="*/ 272415 h 275809"/>
                                  <a:gd name="connsiteX38" fmla="*/ 714375 w 1266825"/>
                                  <a:gd name="connsiteY38" fmla="*/ 270510 h 275809"/>
                                  <a:gd name="connsiteX39" fmla="*/ 760095 w 1266825"/>
                                  <a:gd name="connsiteY39" fmla="*/ 260985 h 275809"/>
                                  <a:gd name="connsiteX40" fmla="*/ 805815 w 1266825"/>
                                  <a:gd name="connsiteY40" fmla="*/ 224790 h 275809"/>
                                  <a:gd name="connsiteX41" fmla="*/ 813435 w 1266825"/>
                                  <a:gd name="connsiteY41" fmla="*/ 215265 h 275809"/>
                                  <a:gd name="connsiteX42" fmla="*/ 819150 w 1266825"/>
                                  <a:gd name="connsiteY42" fmla="*/ 209550 h 275809"/>
                                  <a:gd name="connsiteX43" fmla="*/ 834390 w 1266825"/>
                                  <a:gd name="connsiteY43" fmla="*/ 188595 h 275809"/>
                                  <a:gd name="connsiteX44" fmla="*/ 849630 w 1266825"/>
                                  <a:gd name="connsiteY44" fmla="*/ 169545 h 275809"/>
                                  <a:gd name="connsiteX45" fmla="*/ 855345 w 1266825"/>
                                  <a:gd name="connsiteY45" fmla="*/ 160020 h 275809"/>
                                  <a:gd name="connsiteX46" fmla="*/ 862965 w 1266825"/>
                                  <a:gd name="connsiteY46" fmla="*/ 148590 h 275809"/>
                                  <a:gd name="connsiteX47" fmla="*/ 866775 w 1266825"/>
                                  <a:gd name="connsiteY47" fmla="*/ 140970 h 275809"/>
                                  <a:gd name="connsiteX48" fmla="*/ 876300 w 1266825"/>
                                  <a:gd name="connsiteY48" fmla="*/ 133350 h 275809"/>
                                  <a:gd name="connsiteX49" fmla="*/ 885825 w 1266825"/>
                                  <a:gd name="connsiteY49" fmla="*/ 120015 h 275809"/>
                                  <a:gd name="connsiteX50" fmla="*/ 895350 w 1266825"/>
                                  <a:gd name="connsiteY50" fmla="*/ 110490 h 275809"/>
                                  <a:gd name="connsiteX51" fmla="*/ 899160 w 1266825"/>
                                  <a:gd name="connsiteY51" fmla="*/ 104775 h 275809"/>
                                  <a:gd name="connsiteX52" fmla="*/ 914400 w 1266825"/>
                                  <a:gd name="connsiteY52" fmla="*/ 87630 h 275809"/>
                                  <a:gd name="connsiteX53" fmla="*/ 916305 w 1266825"/>
                                  <a:gd name="connsiteY53" fmla="*/ 81915 h 275809"/>
                                  <a:gd name="connsiteX54" fmla="*/ 931545 w 1266825"/>
                                  <a:gd name="connsiteY54" fmla="*/ 68580 h 275809"/>
                                  <a:gd name="connsiteX55" fmla="*/ 948690 w 1266825"/>
                                  <a:gd name="connsiteY55" fmla="*/ 55245 h 275809"/>
                                  <a:gd name="connsiteX56" fmla="*/ 963930 w 1266825"/>
                                  <a:gd name="connsiteY56" fmla="*/ 47625 h 275809"/>
                                  <a:gd name="connsiteX57" fmla="*/ 975360 w 1266825"/>
                                  <a:gd name="connsiteY57" fmla="*/ 40005 h 275809"/>
                                  <a:gd name="connsiteX58" fmla="*/ 998220 w 1266825"/>
                                  <a:gd name="connsiteY58" fmla="*/ 36195 h 275809"/>
                                  <a:gd name="connsiteX59" fmla="*/ 1061085 w 1266825"/>
                                  <a:gd name="connsiteY59" fmla="*/ 28575 h 275809"/>
                                  <a:gd name="connsiteX60" fmla="*/ 1074420 w 1266825"/>
                                  <a:gd name="connsiteY60" fmla="*/ 26670 h 275809"/>
                                  <a:gd name="connsiteX61" fmla="*/ 1146810 w 1266825"/>
                                  <a:gd name="connsiteY61" fmla="*/ 22860 h 275809"/>
                                  <a:gd name="connsiteX62" fmla="*/ 1165860 w 1266825"/>
                                  <a:gd name="connsiteY62" fmla="*/ 20955 h 275809"/>
                                  <a:gd name="connsiteX63" fmla="*/ 1179195 w 1266825"/>
                                  <a:gd name="connsiteY63" fmla="*/ 17145 h 275809"/>
                                  <a:gd name="connsiteX64" fmla="*/ 1196340 w 1266825"/>
                                  <a:gd name="connsiteY64" fmla="*/ 15240 h 275809"/>
                                  <a:gd name="connsiteX65" fmla="*/ 1205865 w 1266825"/>
                                  <a:gd name="connsiteY65" fmla="*/ 11430 h 275809"/>
                                  <a:gd name="connsiteX66" fmla="*/ 1247775 w 1266825"/>
                                  <a:gd name="connsiteY66" fmla="*/ 5715 h 275809"/>
                                  <a:gd name="connsiteX67" fmla="*/ 1266825 w 1266825"/>
                                  <a:gd name="connsiteY67" fmla="*/ 0 h 275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266825" h="275809">
                                    <a:moveTo>
                                      <a:pt x="0" y="255270"/>
                                    </a:moveTo>
                                    <a:cubicBezTo>
                                      <a:pt x="21548" y="246651"/>
                                      <a:pt x="-5046" y="257072"/>
                                      <a:pt x="26670" y="245745"/>
                                    </a:cubicBezTo>
                                    <a:cubicBezTo>
                                      <a:pt x="29890" y="244595"/>
                                      <a:pt x="32822" y="242497"/>
                                      <a:pt x="36195" y="241935"/>
                                    </a:cubicBezTo>
                                    <a:cubicBezTo>
                                      <a:pt x="48162" y="239941"/>
                                      <a:pt x="72390" y="238125"/>
                                      <a:pt x="72390" y="238125"/>
                                    </a:cubicBezTo>
                                    <a:cubicBezTo>
                                      <a:pt x="101636" y="223502"/>
                                      <a:pt x="63544" y="241515"/>
                                      <a:pt x="99060" y="228600"/>
                                    </a:cubicBezTo>
                                    <a:cubicBezTo>
                                      <a:pt x="101212" y="227818"/>
                                      <a:pt x="102587" y="225463"/>
                                      <a:pt x="104775" y="224790"/>
                                    </a:cubicBezTo>
                                    <a:cubicBezTo>
                                      <a:pt x="119898" y="220137"/>
                                      <a:pt x="134799" y="220196"/>
                                      <a:pt x="150495" y="219075"/>
                                    </a:cubicBezTo>
                                    <a:cubicBezTo>
                                      <a:pt x="155575" y="217805"/>
                                      <a:pt x="160683" y="216643"/>
                                      <a:pt x="165735" y="215265"/>
                                    </a:cubicBezTo>
                                    <a:cubicBezTo>
                                      <a:pt x="167672" y="214737"/>
                                      <a:pt x="169451" y="213550"/>
                                      <a:pt x="171450" y="213360"/>
                                    </a:cubicBezTo>
                                    <a:cubicBezTo>
                                      <a:pt x="182846" y="212275"/>
                                      <a:pt x="194310" y="212090"/>
                                      <a:pt x="205740" y="211455"/>
                                    </a:cubicBezTo>
                                    <a:cubicBezTo>
                                      <a:pt x="208280" y="210820"/>
                                      <a:pt x="210843" y="210269"/>
                                      <a:pt x="213360" y="209550"/>
                                    </a:cubicBezTo>
                                    <a:cubicBezTo>
                                      <a:pt x="215291" y="208998"/>
                                      <a:pt x="217138" y="208173"/>
                                      <a:pt x="219075" y="207645"/>
                                    </a:cubicBezTo>
                                    <a:cubicBezTo>
                                      <a:pt x="224127" y="206267"/>
                                      <a:pt x="229213" y="205012"/>
                                      <a:pt x="234315" y="203835"/>
                                    </a:cubicBezTo>
                                    <a:cubicBezTo>
                                      <a:pt x="237470" y="203107"/>
                                      <a:pt x="240622" y="202288"/>
                                      <a:pt x="243840" y="201930"/>
                                    </a:cubicBezTo>
                                    <a:cubicBezTo>
                                      <a:pt x="252069" y="201016"/>
                                      <a:pt x="260350" y="200660"/>
                                      <a:pt x="268605" y="200025"/>
                                    </a:cubicBezTo>
                                    <a:cubicBezTo>
                                      <a:pt x="273874" y="198269"/>
                                      <a:pt x="283511" y="194964"/>
                                      <a:pt x="287655" y="194310"/>
                                    </a:cubicBezTo>
                                    <a:cubicBezTo>
                                      <a:pt x="295208" y="193117"/>
                                      <a:pt x="302895" y="193040"/>
                                      <a:pt x="310515" y="192405"/>
                                    </a:cubicBezTo>
                                    <a:cubicBezTo>
                                      <a:pt x="313055" y="191770"/>
                                      <a:pt x="315742" y="191563"/>
                                      <a:pt x="318135" y="190500"/>
                                    </a:cubicBezTo>
                                    <a:cubicBezTo>
                                      <a:pt x="321519" y="188996"/>
                                      <a:pt x="323967" y="185059"/>
                                      <a:pt x="327660" y="184785"/>
                                    </a:cubicBezTo>
                                    <a:cubicBezTo>
                                      <a:pt x="338118" y="184010"/>
                                      <a:pt x="379144" y="187426"/>
                                      <a:pt x="394335" y="188595"/>
                                    </a:cubicBezTo>
                                    <a:cubicBezTo>
                                      <a:pt x="415873" y="199364"/>
                                      <a:pt x="384923" y="184823"/>
                                      <a:pt x="413385" y="194310"/>
                                    </a:cubicBezTo>
                                    <a:cubicBezTo>
                                      <a:pt x="415557" y="195034"/>
                                      <a:pt x="416974" y="197270"/>
                                      <a:pt x="419100" y="198120"/>
                                    </a:cubicBezTo>
                                    <a:cubicBezTo>
                                      <a:pt x="423392" y="199837"/>
                                      <a:pt x="428186" y="200109"/>
                                      <a:pt x="432435" y="201930"/>
                                    </a:cubicBezTo>
                                    <a:cubicBezTo>
                                      <a:pt x="437141" y="203947"/>
                                      <a:pt x="441064" y="207533"/>
                                      <a:pt x="445770" y="209550"/>
                                    </a:cubicBezTo>
                                    <a:cubicBezTo>
                                      <a:pt x="450019" y="211371"/>
                                      <a:pt x="454760" y="211780"/>
                                      <a:pt x="459105" y="213360"/>
                                    </a:cubicBezTo>
                                    <a:cubicBezTo>
                                      <a:pt x="461774" y="214330"/>
                                      <a:pt x="464259" y="215761"/>
                                      <a:pt x="466725" y="217170"/>
                                    </a:cubicBezTo>
                                    <a:cubicBezTo>
                                      <a:pt x="468713" y="218306"/>
                                      <a:pt x="470314" y="220130"/>
                                      <a:pt x="472440" y="220980"/>
                                    </a:cubicBezTo>
                                    <a:cubicBezTo>
                                      <a:pt x="478595" y="223442"/>
                                      <a:pt x="485432" y="224002"/>
                                      <a:pt x="491490" y="226695"/>
                                    </a:cubicBezTo>
                                    <a:cubicBezTo>
                                      <a:pt x="503148" y="231876"/>
                                      <a:pt x="501237" y="232484"/>
                                      <a:pt x="512445" y="236220"/>
                                    </a:cubicBezTo>
                                    <a:cubicBezTo>
                                      <a:pt x="516831" y="237682"/>
                                      <a:pt x="521426" y="238475"/>
                                      <a:pt x="525780" y="240030"/>
                                    </a:cubicBezTo>
                                    <a:cubicBezTo>
                                      <a:pt x="530334" y="241657"/>
                                      <a:pt x="534712" y="243744"/>
                                      <a:pt x="539115" y="245745"/>
                                    </a:cubicBezTo>
                                    <a:cubicBezTo>
                                      <a:pt x="541700" y="246920"/>
                                      <a:pt x="544041" y="248657"/>
                                      <a:pt x="546735" y="249555"/>
                                    </a:cubicBezTo>
                                    <a:cubicBezTo>
                                      <a:pt x="551006" y="250979"/>
                                      <a:pt x="563852" y="252405"/>
                                      <a:pt x="567690" y="253365"/>
                                    </a:cubicBezTo>
                                    <a:cubicBezTo>
                                      <a:pt x="574122" y="254973"/>
                                      <a:pt x="580329" y="257393"/>
                                      <a:pt x="586740" y="259080"/>
                                    </a:cubicBezTo>
                                    <a:cubicBezTo>
                                      <a:pt x="592402" y="260570"/>
                                      <a:pt x="598181" y="261574"/>
                                      <a:pt x="603885" y="262890"/>
                                    </a:cubicBezTo>
                                    <a:cubicBezTo>
                                      <a:pt x="635675" y="270226"/>
                                      <a:pt x="582931" y="258536"/>
                                      <a:pt x="621030" y="266700"/>
                                    </a:cubicBezTo>
                                    <a:cubicBezTo>
                                      <a:pt x="626754" y="267927"/>
                                      <a:pt x="632392" y="269597"/>
                                      <a:pt x="638175" y="270510"/>
                                    </a:cubicBezTo>
                                    <a:cubicBezTo>
                                      <a:pt x="644479" y="271505"/>
                                      <a:pt x="650875" y="271780"/>
                                      <a:pt x="657225" y="272415"/>
                                    </a:cubicBezTo>
                                    <a:cubicBezTo>
                                      <a:pt x="679911" y="278087"/>
                                      <a:pt x="668547" y="276099"/>
                                      <a:pt x="714375" y="270510"/>
                                    </a:cubicBezTo>
                                    <a:cubicBezTo>
                                      <a:pt x="721980" y="269583"/>
                                      <a:pt x="749566" y="263325"/>
                                      <a:pt x="760095" y="260985"/>
                                    </a:cubicBezTo>
                                    <a:cubicBezTo>
                                      <a:pt x="775335" y="248920"/>
                                      <a:pt x="791057" y="237440"/>
                                      <a:pt x="805815" y="224790"/>
                                    </a:cubicBezTo>
                                    <a:cubicBezTo>
                                      <a:pt x="808902" y="222144"/>
                                      <a:pt x="810758" y="218325"/>
                                      <a:pt x="813435" y="215265"/>
                                    </a:cubicBezTo>
                                    <a:cubicBezTo>
                                      <a:pt x="815209" y="213238"/>
                                      <a:pt x="817486" y="211668"/>
                                      <a:pt x="819150" y="209550"/>
                                    </a:cubicBezTo>
                                    <a:cubicBezTo>
                                      <a:pt x="824486" y="202759"/>
                                      <a:pt x="828283" y="194702"/>
                                      <a:pt x="834390" y="188595"/>
                                    </a:cubicBezTo>
                                    <a:cubicBezTo>
                                      <a:pt x="844305" y="178680"/>
                                      <a:pt x="841219" y="182762"/>
                                      <a:pt x="849630" y="169545"/>
                                    </a:cubicBezTo>
                                    <a:cubicBezTo>
                                      <a:pt x="851618" y="166421"/>
                                      <a:pt x="853357" y="163144"/>
                                      <a:pt x="855345" y="160020"/>
                                    </a:cubicBezTo>
                                    <a:cubicBezTo>
                                      <a:pt x="857803" y="156157"/>
                                      <a:pt x="860609" y="152517"/>
                                      <a:pt x="862965" y="148590"/>
                                    </a:cubicBezTo>
                                    <a:cubicBezTo>
                                      <a:pt x="864426" y="146155"/>
                                      <a:pt x="864905" y="143107"/>
                                      <a:pt x="866775" y="140970"/>
                                    </a:cubicBezTo>
                                    <a:cubicBezTo>
                                      <a:pt x="869452" y="137910"/>
                                      <a:pt x="873425" y="136225"/>
                                      <a:pt x="876300" y="133350"/>
                                    </a:cubicBezTo>
                                    <a:cubicBezTo>
                                      <a:pt x="886163" y="123487"/>
                                      <a:pt x="878253" y="128668"/>
                                      <a:pt x="885825" y="120015"/>
                                    </a:cubicBezTo>
                                    <a:cubicBezTo>
                                      <a:pt x="888782" y="116636"/>
                                      <a:pt x="892393" y="113869"/>
                                      <a:pt x="895350" y="110490"/>
                                    </a:cubicBezTo>
                                    <a:cubicBezTo>
                                      <a:pt x="896858" y="108767"/>
                                      <a:pt x="897754" y="106582"/>
                                      <a:pt x="899160" y="104775"/>
                                    </a:cubicBezTo>
                                    <a:cubicBezTo>
                                      <a:pt x="907035" y="94650"/>
                                      <a:pt x="907011" y="95019"/>
                                      <a:pt x="914400" y="87630"/>
                                    </a:cubicBezTo>
                                    <a:cubicBezTo>
                                      <a:pt x="915035" y="85725"/>
                                      <a:pt x="915138" y="83549"/>
                                      <a:pt x="916305" y="81915"/>
                                    </a:cubicBezTo>
                                    <a:cubicBezTo>
                                      <a:pt x="921244" y="75000"/>
                                      <a:pt x="925405" y="73843"/>
                                      <a:pt x="931545" y="68580"/>
                                    </a:cubicBezTo>
                                    <a:cubicBezTo>
                                      <a:pt x="947213" y="55151"/>
                                      <a:pt x="923606" y="71968"/>
                                      <a:pt x="948690" y="55245"/>
                                    </a:cubicBezTo>
                                    <a:cubicBezTo>
                                      <a:pt x="956515" y="43508"/>
                                      <a:pt x="947083" y="54645"/>
                                      <a:pt x="963930" y="47625"/>
                                    </a:cubicBezTo>
                                    <a:cubicBezTo>
                                      <a:pt x="968157" y="45864"/>
                                      <a:pt x="971264" y="42053"/>
                                      <a:pt x="975360" y="40005"/>
                                    </a:cubicBezTo>
                                    <a:cubicBezTo>
                                      <a:pt x="979556" y="37907"/>
                                      <a:pt x="996790" y="36374"/>
                                      <a:pt x="998220" y="36195"/>
                                    </a:cubicBezTo>
                                    <a:cubicBezTo>
                                      <a:pt x="1031572" y="25078"/>
                                      <a:pt x="1004948" y="32197"/>
                                      <a:pt x="1061085" y="28575"/>
                                    </a:cubicBezTo>
                                    <a:cubicBezTo>
                                      <a:pt x="1065566" y="28286"/>
                                      <a:pt x="1069950" y="27096"/>
                                      <a:pt x="1074420" y="26670"/>
                                    </a:cubicBezTo>
                                    <a:cubicBezTo>
                                      <a:pt x="1097689" y="24454"/>
                                      <a:pt x="1124044" y="23809"/>
                                      <a:pt x="1146810" y="22860"/>
                                    </a:cubicBezTo>
                                    <a:cubicBezTo>
                                      <a:pt x="1153160" y="22225"/>
                                      <a:pt x="1159575" y="22064"/>
                                      <a:pt x="1165860" y="20955"/>
                                    </a:cubicBezTo>
                                    <a:cubicBezTo>
                                      <a:pt x="1170413" y="20152"/>
                                      <a:pt x="1174651" y="17997"/>
                                      <a:pt x="1179195" y="17145"/>
                                    </a:cubicBezTo>
                                    <a:cubicBezTo>
                                      <a:pt x="1184847" y="16085"/>
                                      <a:pt x="1190625" y="15875"/>
                                      <a:pt x="1196340" y="15240"/>
                                    </a:cubicBezTo>
                                    <a:cubicBezTo>
                                      <a:pt x="1199515" y="13970"/>
                                      <a:pt x="1202527" y="12172"/>
                                      <a:pt x="1205865" y="11430"/>
                                    </a:cubicBezTo>
                                    <a:cubicBezTo>
                                      <a:pt x="1218715" y="8574"/>
                                      <a:pt x="1234445" y="7283"/>
                                      <a:pt x="1247775" y="5715"/>
                                    </a:cubicBezTo>
                                    <a:cubicBezTo>
                                      <a:pt x="1264655" y="3729"/>
                                      <a:pt x="1259445" y="7380"/>
                                      <a:pt x="1266825" y="0"/>
                                    </a:cubicBezTo>
                                  </a:path>
                                </a:pathLst>
                              </a:custGeom>
                              <a:ln w="76200">
                                <a:solidFill>
                                  <a:srgbClr val="C0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3600" dirty="0"/>
                              </a:p>
                            </p:txBody>
                          </p:sp>
                          <p:sp>
                            <p:nvSpPr>
                              <p:cNvPr id="4870" name="Isosceles Triangle 4869">
                                <a:extLst>
                                  <a:ext uri="{FF2B5EF4-FFF2-40B4-BE49-F238E27FC236}">
                                    <a16:creationId xmlns:a16="http://schemas.microsoft.com/office/drawing/2014/main" id="{746FBB20-9D95-6062-3C31-525EA55AD654}"/>
                                  </a:ext>
                                </a:extLst>
                              </p:cNvPr>
                              <p:cNvSpPr/>
                              <p:nvPr/>
                            </p:nvSpPr>
                            <p:spPr>
                              <a:xfrm rot="5172347">
                                <a:off x="6308480" y="3632066"/>
                                <a:ext cx="76909" cy="71722"/>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grpSp>
                        <p:sp>
                          <p:nvSpPr>
                            <p:cNvPr id="4859" name="Oval 4858">
                              <a:extLst>
                                <a:ext uri="{FF2B5EF4-FFF2-40B4-BE49-F238E27FC236}">
                                  <a16:creationId xmlns:a16="http://schemas.microsoft.com/office/drawing/2014/main" id="{6EF59891-6FF2-23A6-4E40-172B0BE73BF5}"/>
                                </a:ext>
                              </a:extLst>
                            </p:cNvPr>
                            <p:cNvSpPr/>
                            <p:nvPr/>
                          </p:nvSpPr>
                          <p:spPr>
                            <a:xfrm>
                              <a:off x="2553446" y="4298613"/>
                              <a:ext cx="45719" cy="45719"/>
                            </a:xfrm>
                            <a:prstGeom prst="ellipse">
                              <a:avLst/>
                            </a:prstGeom>
                            <a:solidFill>
                              <a:srgbClr val="986F4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60" name="Oval 4859">
                              <a:extLst>
                                <a:ext uri="{FF2B5EF4-FFF2-40B4-BE49-F238E27FC236}">
                                  <a16:creationId xmlns:a16="http://schemas.microsoft.com/office/drawing/2014/main" id="{CD0507D2-93AF-1419-B99A-EFDD7CB85554}"/>
                                </a:ext>
                              </a:extLst>
                            </p:cNvPr>
                            <p:cNvSpPr/>
                            <p:nvPr/>
                          </p:nvSpPr>
                          <p:spPr>
                            <a:xfrm>
                              <a:off x="2668529" y="4344332"/>
                              <a:ext cx="45719" cy="45719"/>
                            </a:xfrm>
                            <a:prstGeom prst="ellipse">
                              <a:avLst/>
                            </a:prstGeom>
                            <a:solidFill>
                              <a:srgbClr val="A0998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61" name="Oval 4860">
                              <a:extLst>
                                <a:ext uri="{FF2B5EF4-FFF2-40B4-BE49-F238E27FC236}">
                                  <a16:creationId xmlns:a16="http://schemas.microsoft.com/office/drawing/2014/main" id="{7CB868F0-0461-C153-26F0-613B0E477950}"/>
                                </a:ext>
                              </a:extLst>
                            </p:cNvPr>
                            <p:cNvSpPr/>
                            <p:nvPr/>
                          </p:nvSpPr>
                          <p:spPr>
                            <a:xfrm>
                              <a:off x="2805592" y="4338782"/>
                              <a:ext cx="45719" cy="45719"/>
                            </a:xfrm>
                            <a:prstGeom prst="ellipse">
                              <a:avLst/>
                            </a:prstGeom>
                            <a:solidFill>
                              <a:srgbClr val="A55C3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62" name="Oval 4861">
                              <a:extLst>
                                <a:ext uri="{FF2B5EF4-FFF2-40B4-BE49-F238E27FC236}">
                                  <a16:creationId xmlns:a16="http://schemas.microsoft.com/office/drawing/2014/main" id="{93843301-EAA5-917C-B9A3-221EA0EFFE3A}"/>
                                </a:ext>
                              </a:extLst>
                            </p:cNvPr>
                            <p:cNvSpPr/>
                            <p:nvPr/>
                          </p:nvSpPr>
                          <p:spPr>
                            <a:xfrm>
                              <a:off x="2880713" y="4252894"/>
                              <a:ext cx="45719" cy="45719"/>
                            </a:xfrm>
                            <a:prstGeom prst="ellipse">
                              <a:avLst/>
                            </a:prstGeom>
                            <a:solidFill>
                              <a:srgbClr val="00529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63" name="Oval 4862">
                              <a:extLst>
                                <a:ext uri="{FF2B5EF4-FFF2-40B4-BE49-F238E27FC236}">
                                  <a16:creationId xmlns:a16="http://schemas.microsoft.com/office/drawing/2014/main" id="{B6548DF0-28E6-2B49-377A-9B0BB69C01C0}"/>
                                </a:ext>
                              </a:extLst>
                            </p:cNvPr>
                            <p:cNvSpPr/>
                            <p:nvPr/>
                          </p:nvSpPr>
                          <p:spPr>
                            <a:xfrm>
                              <a:off x="2953546" y="4132581"/>
                              <a:ext cx="45719" cy="45719"/>
                            </a:xfrm>
                            <a:prstGeom prst="ellips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64" name="Oval 4863">
                              <a:extLst>
                                <a:ext uri="{FF2B5EF4-FFF2-40B4-BE49-F238E27FC236}">
                                  <a16:creationId xmlns:a16="http://schemas.microsoft.com/office/drawing/2014/main" id="{65C0EABC-2FF4-5FD4-6F05-243F37CC4AD8}"/>
                                </a:ext>
                              </a:extLst>
                            </p:cNvPr>
                            <p:cNvSpPr/>
                            <p:nvPr/>
                          </p:nvSpPr>
                          <p:spPr>
                            <a:xfrm>
                              <a:off x="3069242" y="4080942"/>
                              <a:ext cx="45719" cy="45719"/>
                            </a:xfrm>
                            <a:prstGeom prst="ellipse">
                              <a:avLst/>
                            </a:prstGeom>
                            <a:solidFill>
                              <a:srgbClr val="8C766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65" name="Oval 4864">
                              <a:extLst>
                                <a:ext uri="{FF2B5EF4-FFF2-40B4-BE49-F238E27FC236}">
                                  <a16:creationId xmlns:a16="http://schemas.microsoft.com/office/drawing/2014/main" id="{0AF7EE6B-E8D3-CCF9-65C3-27F22F898B6C}"/>
                                </a:ext>
                              </a:extLst>
                            </p:cNvPr>
                            <p:cNvSpPr/>
                            <p:nvPr/>
                          </p:nvSpPr>
                          <p:spPr>
                            <a:xfrm>
                              <a:off x="2940691" y="4159563"/>
                              <a:ext cx="45719" cy="4571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66" name="Oval 4865">
                              <a:extLst>
                                <a:ext uri="{FF2B5EF4-FFF2-40B4-BE49-F238E27FC236}">
                                  <a16:creationId xmlns:a16="http://schemas.microsoft.com/office/drawing/2014/main" id="{CBF1DC79-8701-9B94-72E9-34103D4864A0}"/>
                                </a:ext>
                              </a:extLst>
                            </p:cNvPr>
                            <p:cNvSpPr/>
                            <p:nvPr/>
                          </p:nvSpPr>
                          <p:spPr>
                            <a:xfrm>
                              <a:off x="2971673" y="4113843"/>
                              <a:ext cx="45719" cy="45719"/>
                            </a:xfrm>
                            <a:prstGeom prst="ellipse">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67" name="Oval 4866">
                              <a:extLst>
                                <a:ext uri="{FF2B5EF4-FFF2-40B4-BE49-F238E27FC236}">
                                  <a16:creationId xmlns:a16="http://schemas.microsoft.com/office/drawing/2014/main" id="{EE42FEE4-4F7B-D412-836F-8AD69064908C}"/>
                                </a:ext>
                              </a:extLst>
                            </p:cNvPr>
                            <p:cNvSpPr/>
                            <p:nvPr/>
                          </p:nvSpPr>
                          <p:spPr>
                            <a:xfrm>
                              <a:off x="2904376" y="4224485"/>
                              <a:ext cx="45719" cy="4571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68" name="Oval 4867">
                              <a:extLst>
                                <a:ext uri="{FF2B5EF4-FFF2-40B4-BE49-F238E27FC236}">
                                  <a16:creationId xmlns:a16="http://schemas.microsoft.com/office/drawing/2014/main" id="{153B5C3C-88D9-7914-C5ED-9404BCC1B156}"/>
                                </a:ext>
                              </a:extLst>
                            </p:cNvPr>
                            <p:cNvSpPr/>
                            <p:nvPr/>
                          </p:nvSpPr>
                          <p:spPr>
                            <a:xfrm>
                              <a:off x="2870166" y="4275753"/>
                              <a:ext cx="45719" cy="457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grpSp>
                      <p:cxnSp>
                        <p:nvCxnSpPr>
                          <p:cNvPr id="4848" name="Straight Arrow Connector 4847">
                            <a:extLst>
                              <a:ext uri="{FF2B5EF4-FFF2-40B4-BE49-F238E27FC236}">
                                <a16:creationId xmlns:a16="http://schemas.microsoft.com/office/drawing/2014/main" id="{5F03AE71-E289-758E-F653-918CBCE065FA}"/>
                              </a:ext>
                            </a:extLst>
                          </p:cNvPr>
                          <p:cNvCxnSpPr>
                            <a:cxnSpLocks/>
                          </p:cNvCxnSpPr>
                          <p:nvPr/>
                        </p:nvCxnSpPr>
                        <p:spPr>
                          <a:xfrm>
                            <a:off x="3381875" y="4205282"/>
                            <a:ext cx="73432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49" name="TextBox 4848">
                            <a:extLst>
                              <a:ext uri="{FF2B5EF4-FFF2-40B4-BE49-F238E27FC236}">
                                <a16:creationId xmlns:a16="http://schemas.microsoft.com/office/drawing/2014/main" id="{0FCDA246-C534-2507-6543-0712A18C927D}"/>
                              </a:ext>
                            </a:extLst>
                          </p:cNvPr>
                          <p:cNvSpPr txBox="1"/>
                          <p:nvPr/>
                        </p:nvSpPr>
                        <p:spPr>
                          <a:xfrm>
                            <a:off x="3459746" y="4042108"/>
                            <a:ext cx="587606" cy="377414"/>
                          </a:xfrm>
                          <a:prstGeom prst="rect">
                            <a:avLst/>
                          </a:prstGeom>
                          <a:noFill/>
                        </p:spPr>
                        <p:txBody>
                          <a:bodyPr wrap="none" lIns="0" tIns="0" rIns="0" bIns="0" rtlCol="0">
                            <a:spAutoFit/>
                          </a:bodyPr>
                          <a:lstStyle/>
                          <a:p>
                            <a:pPr algn="ctr">
                              <a:lnSpc>
                                <a:spcPct val="114000"/>
                              </a:lnSpc>
                            </a:pPr>
                            <a:r>
                              <a:rPr lang="en-US" altLang="zh-CN" sz="3600" dirty="0">
                                <a:latin typeface="+mn-lt"/>
                              </a:rPr>
                              <a:t>Volume </a:t>
                            </a:r>
                          </a:p>
                          <a:p>
                            <a:pPr algn="ctr">
                              <a:lnSpc>
                                <a:spcPct val="114000"/>
                              </a:lnSpc>
                            </a:pPr>
                            <a:r>
                              <a:rPr lang="en-US" altLang="zh-CN" sz="3600" dirty="0">
                                <a:latin typeface="+mn-lt"/>
                              </a:rPr>
                              <a:t>Rendering</a:t>
                            </a:r>
                            <a:endParaRPr lang="zh-CN" altLang="en-US" sz="3600" dirty="0" err="1">
                              <a:latin typeface="+mn-lt"/>
                            </a:endParaRPr>
                          </a:p>
                        </p:txBody>
                      </p:sp>
                      <p:cxnSp>
                        <p:nvCxnSpPr>
                          <p:cNvPr id="4850" name="Connector: Elbow 4849">
                            <a:extLst>
                              <a:ext uri="{FF2B5EF4-FFF2-40B4-BE49-F238E27FC236}">
                                <a16:creationId xmlns:a16="http://schemas.microsoft.com/office/drawing/2014/main" id="{42DD7209-6F9B-0EF6-90D4-A075A1C0CA20}"/>
                              </a:ext>
                            </a:extLst>
                          </p:cNvPr>
                          <p:cNvCxnSpPr>
                            <a:cxnSpLocks/>
                            <a:endCxn id="4766" idx="0"/>
                          </p:cNvCxnSpPr>
                          <p:nvPr/>
                        </p:nvCxnSpPr>
                        <p:spPr>
                          <a:xfrm rot="5400000">
                            <a:off x="5166637" y="886016"/>
                            <a:ext cx="897938" cy="5577030"/>
                          </a:xfrm>
                          <a:prstGeom prst="bentConnector3">
                            <a:avLst>
                              <a:gd name="adj1" fmla="val 50000"/>
                            </a:avLst>
                          </a:prstGeom>
                          <a:ln w="38100">
                            <a:solidFill>
                              <a:srgbClr val="372D26"/>
                            </a:solidFill>
                            <a:tailEnd type="triangle"/>
                          </a:ln>
                        </p:spPr>
                        <p:style>
                          <a:lnRef idx="1">
                            <a:schemeClr val="accent1"/>
                          </a:lnRef>
                          <a:fillRef idx="0">
                            <a:schemeClr val="accent1"/>
                          </a:fillRef>
                          <a:effectRef idx="0">
                            <a:schemeClr val="accent1"/>
                          </a:effectRef>
                          <a:fontRef idx="minor">
                            <a:schemeClr val="tx1"/>
                          </a:fontRef>
                        </p:style>
                      </p:cxnSp>
                      <p:sp>
                        <p:nvSpPr>
                          <p:cNvPr id="4851" name="Rectangle 4850">
                            <a:extLst>
                              <a:ext uri="{FF2B5EF4-FFF2-40B4-BE49-F238E27FC236}">
                                <a16:creationId xmlns:a16="http://schemas.microsoft.com/office/drawing/2014/main" id="{C04F2DF2-D40A-82D7-02E4-25205A1EA09A}"/>
                              </a:ext>
                            </a:extLst>
                          </p:cNvPr>
                          <p:cNvSpPr/>
                          <p:nvPr/>
                        </p:nvSpPr>
                        <p:spPr>
                          <a:xfrm>
                            <a:off x="2089252" y="4097054"/>
                            <a:ext cx="308959" cy="3192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52" name="Rectangle: Rounded Corners 4851">
                            <a:extLst>
                              <a:ext uri="{FF2B5EF4-FFF2-40B4-BE49-F238E27FC236}">
                                <a16:creationId xmlns:a16="http://schemas.microsoft.com/office/drawing/2014/main" id="{D391C660-7E1C-C790-A871-D01A41D8558B}"/>
                              </a:ext>
                            </a:extLst>
                          </p:cNvPr>
                          <p:cNvSpPr/>
                          <p:nvPr/>
                        </p:nvSpPr>
                        <p:spPr>
                          <a:xfrm>
                            <a:off x="5656497" y="3713807"/>
                            <a:ext cx="3165323" cy="1054663"/>
                          </a:xfrm>
                          <a:prstGeom prst="roundRect">
                            <a:avLst>
                              <a:gd name="adj" fmla="val 3151"/>
                            </a:avLst>
                          </a:prstGeom>
                          <a:solidFill>
                            <a:schemeClr val="bg1"/>
                          </a:solidFill>
                          <a:ln w="76200">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HK" sz="3600" dirty="0">
                              <a:ln w="0"/>
                              <a:solidFill>
                                <a:schemeClr val="accent1"/>
                              </a:solidFill>
                              <a:effectLst>
                                <a:outerShdw blurRad="38100" dist="25400" dir="5400000" algn="ctr" rotWithShape="0">
                                  <a:srgbClr val="6E747A">
                                    <a:alpha val="43000"/>
                                  </a:srgbClr>
                                </a:outerShdw>
                              </a:effectLst>
                            </a:endParaRPr>
                          </a:p>
                        </p:txBody>
                      </p:sp>
                      <p:pic>
                        <p:nvPicPr>
                          <p:cNvPr id="4853" name="Graphic 4852">
                            <a:extLst>
                              <a:ext uri="{FF2B5EF4-FFF2-40B4-BE49-F238E27FC236}">
                                <a16:creationId xmlns:a16="http://schemas.microsoft.com/office/drawing/2014/main" id="{1676FC92-A96F-00DF-3FDD-B26A67ADCE82}"/>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729811" y="4065230"/>
                            <a:ext cx="1445316" cy="177883"/>
                          </a:xfrm>
                          <a:prstGeom prst="rect">
                            <a:avLst/>
                          </a:prstGeom>
                        </p:spPr>
                      </p:pic>
                      <p:pic>
                        <p:nvPicPr>
                          <p:cNvPr id="4854" name="Graphic 4853">
                            <a:extLst>
                              <a:ext uri="{FF2B5EF4-FFF2-40B4-BE49-F238E27FC236}">
                                <a16:creationId xmlns:a16="http://schemas.microsoft.com/office/drawing/2014/main" id="{7AB60685-D5EB-93E3-69B1-6873E09E6D8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227321" y="4053757"/>
                            <a:ext cx="1534564" cy="197096"/>
                          </a:xfrm>
                          <a:prstGeom prst="rect">
                            <a:avLst/>
                          </a:prstGeom>
                        </p:spPr>
                      </p:pic>
                      <p:pic>
                        <p:nvPicPr>
                          <p:cNvPr id="4855" name="Graphic 4854">
                            <a:extLst>
                              <a:ext uri="{FF2B5EF4-FFF2-40B4-BE49-F238E27FC236}">
                                <a16:creationId xmlns:a16="http://schemas.microsoft.com/office/drawing/2014/main" id="{31EC4F4E-C0FE-ED27-656E-58AE9FE5349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152919" y="4378853"/>
                            <a:ext cx="2042619" cy="243491"/>
                          </a:xfrm>
                          <a:prstGeom prst="rect">
                            <a:avLst/>
                          </a:prstGeom>
                        </p:spPr>
                      </p:pic>
                      <p:sp>
                        <p:nvSpPr>
                          <p:cNvPr id="4856" name="TextBox 4855">
                            <a:extLst>
                              <a:ext uri="{FF2B5EF4-FFF2-40B4-BE49-F238E27FC236}">
                                <a16:creationId xmlns:a16="http://schemas.microsoft.com/office/drawing/2014/main" id="{FE547432-C9B8-B67F-5EF7-CF4DE4B142C1}"/>
                              </a:ext>
                            </a:extLst>
                          </p:cNvPr>
                          <p:cNvSpPr txBox="1"/>
                          <p:nvPr/>
                        </p:nvSpPr>
                        <p:spPr>
                          <a:xfrm>
                            <a:off x="2048875" y="3716212"/>
                            <a:ext cx="679933" cy="198774"/>
                          </a:xfrm>
                          <a:prstGeom prst="rect">
                            <a:avLst/>
                          </a:prstGeom>
                          <a:noFill/>
                        </p:spPr>
                        <p:txBody>
                          <a:bodyPr wrap="none" rtlCol="0">
                            <a:spAutoFit/>
                          </a:bodyPr>
                          <a:lstStyle/>
                          <a:p>
                            <a:pPr algn="ctr"/>
                            <a:r>
                              <a:rPr lang="en-US" altLang="zh-CN" sz="3600" b="1" dirty="0">
                                <a:ln w="0"/>
                                <a:solidFill>
                                  <a:srgbClr val="70AD47"/>
                                </a:solidFill>
                                <a:effectLst>
                                  <a:outerShdw blurRad="38100" dist="25400" dir="5400000" algn="ctr" rotWithShape="0">
                                    <a:srgbClr val="6E747A">
                                      <a:alpha val="43000"/>
                                    </a:srgbClr>
                                  </a:outerShdw>
                                </a:effectLst>
                              </a:rPr>
                              <a:t>Renderer</a:t>
                            </a:r>
                            <a:endParaRPr lang="zh-CN" altLang="en-US" sz="3600" b="1" dirty="0">
                              <a:ln w="0"/>
                              <a:solidFill>
                                <a:srgbClr val="70AD47"/>
                              </a:solidFill>
                              <a:effectLst>
                                <a:outerShdw blurRad="38100" dist="25400" dir="5400000" algn="ctr" rotWithShape="0">
                                  <a:srgbClr val="6E747A">
                                    <a:alpha val="43000"/>
                                  </a:srgbClr>
                                </a:outerShdw>
                              </a:effectLst>
                            </a:endParaRPr>
                          </a:p>
                        </p:txBody>
                      </p:sp>
                      <p:sp>
                        <p:nvSpPr>
                          <p:cNvPr id="4857" name="TextBox 4856">
                            <a:extLst>
                              <a:ext uri="{FF2B5EF4-FFF2-40B4-BE49-F238E27FC236}">
                                <a16:creationId xmlns:a16="http://schemas.microsoft.com/office/drawing/2014/main" id="{2DEAEEB7-810C-D140-6600-ADB394CD8768}"/>
                              </a:ext>
                            </a:extLst>
                          </p:cNvPr>
                          <p:cNvSpPr txBox="1"/>
                          <p:nvPr/>
                        </p:nvSpPr>
                        <p:spPr>
                          <a:xfrm>
                            <a:off x="7700055" y="3745275"/>
                            <a:ext cx="1090102" cy="217705"/>
                          </a:xfrm>
                          <a:prstGeom prst="rect">
                            <a:avLst/>
                          </a:prstGeom>
                          <a:noFill/>
                        </p:spPr>
                        <p:txBody>
                          <a:bodyPr wrap="none" rtlCol="0">
                            <a:spAutoFit/>
                          </a:bodyPr>
                          <a:lstStyle/>
                          <a:p>
                            <a:pPr algn="ctr"/>
                            <a:r>
                              <a:rPr lang="en-US" altLang="zh-CN" sz="4000" b="1" dirty="0">
                                <a:ln w="0"/>
                                <a:effectLst>
                                  <a:outerShdw blurRad="38100" dist="25400" dir="5400000" algn="ctr" rotWithShape="0">
                                    <a:srgbClr val="6E747A">
                                      <a:alpha val="43000"/>
                                    </a:srgbClr>
                                  </a:outerShdw>
                                </a:effectLst>
                              </a:rPr>
                              <a:t>Loss function</a:t>
                            </a:r>
                            <a:endParaRPr lang="zh-CN" altLang="en-US" sz="4000" b="1" dirty="0">
                              <a:ln w="0"/>
                              <a:effectLst>
                                <a:outerShdw blurRad="38100" dist="25400" dir="5400000" algn="ctr" rotWithShape="0">
                                  <a:srgbClr val="6E747A">
                                    <a:alpha val="43000"/>
                                  </a:srgbClr>
                                </a:outerShdw>
                              </a:effectLst>
                            </a:endParaRPr>
                          </a:p>
                        </p:txBody>
                      </p:sp>
                    </p:grpSp>
                    <mc:AlternateContent xmlns:mc="http://schemas.openxmlformats.org/markup-compatibility/2006">
                      <mc:Choice xmlns:a14="http://schemas.microsoft.com/office/drawing/2010/main" Requires="a14">
                        <p:sp>
                          <p:nvSpPr>
                            <p:cNvPr id="4789" name="TextBox 4788">
                              <a:extLst>
                                <a:ext uri="{FF2B5EF4-FFF2-40B4-BE49-F238E27FC236}">
                                  <a16:creationId xmlns:a16="http://schemas.microsoft.com/office/drawing/2014/main" id="{8D3A1691-F679-A755-C4B2-1AF5940584E9}"/>
                                </a:ext>
                              </a:extLst>
                            </p:cNvPr>
                            <p:cNvSpPr txBox="1"/>
                            <p:nvPr/>
                          </p:nvSpPr>
                          <p:spPr>
                            <a:xfrm>
                              <a:off x="3008371" y="1667561"/>
                              <a:ext cx="164639" cy="194238"/>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b="1" i="1" dirty="0">
                                            <a:solidFill>
                                              <a:schemeClr val="bg1"/>
                                            </a:solidFill>
                                            <a:latin typeface="Cambria Math" panose="02040503050406030204" pitchFamily="18" charset="0"/>
                                          </a:rPr>
                                        </m:ctrlPr>
                                      </m:sSubPr>
                                      <m:e>
                                        <m:r>
                                          <a:rPr lang="en-US" altLang="zh-CN" sz="3600" b="1" i="1" dirty="0">
                                            <a:solidFill>
                                              <a:schemeClr val="bg1"/>
                                            </a:solidFill>
                                            <a:latin typeface="Cambria Math" panose="02040503050406030204" pitchFamily="18" charset="0"/>
                                          </a:rPr>
                                          <m:t>𝒕</m:t>
                                        </m:r>
                                      </m:e>
                                      <m:sub>
                                        <m:r>
                                          <a:rPr lang="en-US" altLang="zh-CN" sz="3600" b="1" i="1" dirty="0">
                                            <a:solidFill>
                                              <a:schemeClr val="bg1"/>
                                            </a:solidFill>
                                            <a:latin typeface="Cambria Math" panose="02040503050406030204" pitchFamily="18" charset="0"/>
                                          </a:rPr>
                                          <m:t>𝒏</m:t>
                                        </m:r>
                                      </m:sub>
                                    </m:sSub>
                                  </m:oMath>
                                </m:oMathPara>
                              </a14:m>
                              <a:endParaRPr lang="zh-CN" altLang="en-US" sz="3600" b="1" dirty="0" err="1">
                                <a:solidFill>
                                  <a:schemeClr val="bg1"/>
                                </a:solidFill>
                                <a:latin typeface="+mn-lt"/>
                              </a:endParaRPr>
                            </a:p>
                          </p:txBody>
                        </p:sp>
                      </mc:Choice>
                      <mc:Fallback>
                        <p:sp>
                          <p:nvSpPr>
                            <p:cNvPr id="4789" name="TextBox 4788">
                              <a:extLst>
                                <a:ext uri="{FF2B5EF4-FFF2-40B4-BE49-F238E27FC236}">
                                  <a16:creationId xmlns:a16="http://schemas.microsoft.com/office/drawing/2014/main" id="{8D3A1691-F679-A755-C4B2-1AF5940584E9}"/>
                                </a:ext>
                              </a:extLst>
                            </p:cNvPr>
                            <p:cNvSpPr txBox="1">
                              <a:spLocks noRot="1" noChangeAspect="1" noMove="1" noResize="1" noEditPoints="1" noAdjustHandles="1" noChangeArrowheads="1" noChangeShapeType="1" noTextEdit="1"/>
                            </p:cNvSpPr>
                            <p:nvPr/>
                          </p:nvSpPr>
                          <p:spPr>
                            <a:xfrm>
                              <a:off x="3008371" y="1667561"/>
                              <a:ext cx="164639" cy="194238"/>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790" name="TextBox 4789">
                              <a:extLst>
                                <a:ext uri="{FF2B5EF4-FFF2-40B4-BE49-F238E27FC236}">
                                  <a16:creationId xmlns:a16="http://schemas.microsoft.com/office/drawing/2014/main" id="{759A45E0-9062-6FE6-D6AB-4BF3A39BBE87}"/>
                                </a:ext>
                              </a:extLst>
                            </p:cNvPr>
                            <p:cNvSpPr txBox="1"/>
                            <p:nvPr/>
                          </p:nvSpPr>
                          <p:spPr>
                            <a:xfrm>
                              <a:off x="3493772" y="1315915"/>
                              <a:ext cx="148371" cy="209778"/>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i="1" dirty="0">
                                            <a:latin typeface="Cambria Math" panose="02040503050406030204" pitchFamily="18" charset="0"/>
                                          </a:rPr>
                                        </m:ctrlPr>
                                      </m:sSubPr>
                                      <m:e>
                                        <m:r>
                                          <a:rPr lang="en-US" altLang="zh-CN" sz="3600" i="1" dirty="0">
                                            <a:latin typeface="Cambria Math" panose="02040503050406030204" pitchFamily="18" charset="0"/>
                                          </a:rPr>
                                          <m:t>𝑡</m:t>
                                        </m:r>
                                      </m:e>
                                      <m:sub>
                                        <m:r>
                                          <a:rPr lang="en-US" altLang="zh-CN" sz="3600" i="1" dirty="0">
                                            <a:latin typeface="Cambria Math" panose="02040503050406030204" pitchFamily="18" charset="0"/>
                                          </a:rPr>
                                          <m:t>𝑓</m:t>
                                        </m:r>
                                      </m:sub>
                                    </m:sSub>
                                  </m:oMath>
                                </m:oMathPara>
                              </a14:m>
                              <a:endParaRPr lang="zh-CN" altLang="en-US" sz="3600" dirty="0" err="1">
                                <a:latin typeface="+mn-lt"/>
                              </a:endParaRPr>
                            </a:p>
                          </p:txBody>
                        </p:sp>
                      </mc:Choice>
                      <mc:Fallback>
                        <p:sp>
                          <p:nvSpPr>
                            <p:cNvPr id="4790" name="TextBox 4789">
                              <a:extLst>
                                <a:ext uri="{FF2B5EF4-FFF2-40B4-BE49-F238E27FC236}">
                                  <a16:creationId xmlns:a16="http://schemas.microsoft.com/office/drawing/2014/main" id="{759A45E0-9062-6FE6-D6AB-4BF3A39BBE87}"/>
                                </a:ext>
                              </a:extLst>
                            </p:cNvPr>
                            <p:cNvSpPr txBox="1">
                              <a:spLocks noRot="1" noChangeAspect="1" noMove="1" noResize="1" noEditPoints="1" noAdjustHandles="1" noChangeArrowheads="1" noChangeShapeType="1" noTextEdit="1"/>
                            </p:cNvSpPr>
                            <p:nvPr/>
                          </p:nvSpPr>
                          <p:spPr>
                            <a:xfrm>
                              <a:off x="3493772" y="1315915"/>
                              <a:ext cx="148371" cy="209778"/>
                            </a:xfrm>
                            <a:prstGeom prst="rect">
                              <a:avLst/>
                            </a:prstGeom>
                            <a:blipFill>
                              <a:blip r:embed="rId29"/>
                              <a:stretch>
                                <a:fillRect/>
                              </a:stretch>
                            </a:blipFill>
                          </p:spPr>
                          <p:txBody>
                            <a:bodyPr/>
                            <a:lstStyle/>
                            <a:p>
                              <a:r>
                                <a:rPr lang="zh-CN" altLang="en-US">
                                  <a:noFill/>
                                </a:rPr>
                                <a:t> </a:t>
                              </a:r>
                            </a:p>
                          </p:txBody>
                        </p:sp>
                      </mc:Fallback>
                    </mc:AlternateContent>
                    <p:grpSp>
                      <p:nvGrpSpPr>
                        <p:cNvPr id="4791" name="Group 4790">
                          <a:extLst>
                            <a:ext uri="{FF2B5EF4-FFF2-40B4-BE49-F238E27FC236}">
                              <a16:creationId xmlns:a16="http://schemas.microsoft.com/office/drawing/2014/main" id="{671F6AA9-2126-08BA-414B-87D5F7258530}"/>
                            </a:ext>
                          </a:extLst>
                        </p:cNvPr>
                        <p:cNvGrpSpPr/>
                        <p:nvPr/>
                      </p:nvGrpSpPr>
                      <p:grpSpPr>
                        <a:xfrm>
                          <a:off x="2275010" y="2647803"/>
                          <a:ext cx="1142869" cy="771691"/>
                          <a:chOff x="2154004" y="3298399"/>
                          <a:chExt cx="1142869" cy="771691"/>
                        </a:xfrm>
                      </p:grpSpPr>
                      <p:grpSp>
                        <p:nvGrpSpPr>
                          <p:cNvPr id="4826" name="Group 4825">
                            <a:extLst>
                              <a:ext uri="{FF2B5EF4-FFF2-40B4-BE49-F238E27FC236}">
                                <a16:creationId xmlns:a16="http://schemas.microsoft.com/office/drawing/2014/main" id="{CFBAD234-AE92-BA0E-0A7A-A31EF75A5FFA}"/>
                              </a:ext>
                            </a:extLst>
                          </p:cNvPr>
                          <p:cNvGrpSpPr/>
                          <p:nvPr/>
                        </p:nvGrpSpPr>
                        <p:grpSpPr>
                          <a:xfrm>
                            <a:off x="2154004" y="3298399"/>
                            <a:ext cx="1102845" cy="771691"/>
                            <a:chOff x="2418319" y="1209433"/>
                            <a:chExt cx="1102845" cy="771691"/>
                          </a:xfrm>
                        </p:grpSpPr>
                        <p:pic>
                          <p:nvPicPr>
                            <p:cNvPr id="4839" name="Picture 4838" descr="A picture containing indoor, floor, furniture&#10;&#10;Description automatically generated">
                              <a:extLst>
                                <a:ext uri="{FF2B5EF4-FFF2-40B4-BE49-F238E27FC236}">
                                  <a16:creationId xmlns:a16="http://schemas.microsoft.com/office/drawing/2014/main" id="{289AD315-5DF8-8DB5-7091-931751510D56}"/>
                                </a:ext>
                              </a:extLst>
                            </p:cNvPr>
                            <p:cNvPicPr>
                              <a:picLocks noChangeAspect="1"/>
                            </p:cNvPicPr>
                            <p:nvPr/>
                          </p:nvPicPr>
                          <p:blipFill>
                            <a:blip r:embed="rId6"/>
                            <a:stretch>
                              <a:fillRect/>
                            </a:stretch>
                          </p:blipFill>
                          <p:spPr>
                            <a:xfrm>
                              <a:off x="2499833" y="1271866"/>
                              <a:ext cx="634721" cy="641700"/>
                            </a:xfrm>
                            <a:prstGeom prst="rect">
                              <a:avLst/>
                            </a:prstGeom>
                            <a:ln>
                              <a:noFill/>
                            </a:ln>
                            <a:effectLst>
                              <a:outerShdw blurRad="292100" dist="139700" dir="2700000" algn="tl" rotWithShape="0">
                                <a:srgbClr val="333333">
                                  <a:alpha val="65000"/>
                                </a:srgbClr>
                              </a:outerShdw>
                            </a:effectLst>
                            <a:scene3d>
                              <a:camera prst="isometricLeftDown"/>
                              <a:lightRig rig="threePt" dir="t"/>
                            </a:scene3d>
                          </p:spPr>
                        </p:pic>
                        <p:cxnSp>
                          <p:nvCxnSpPr>
                            <p:cNvPr id="4840" name="Straight Connector 4839">
                              <a:extLst>
                                <a:ext uri="{FF2B5EF4-FFF2-40B4-BE49-F238E27FC236}">
                                  <a16:creationId xmlns:a16="http://schemas.microsoft.com/office/drawing/2014/main" id="{BA4D279D-8B99-B504-48EA-0A01B1D34A72}"/>
                                </a:ext>
                              </a:extLst>
                            </p:cNvPr>
                            <p:cNvCxnSpPr>
                              <a:cxnSpLocks/>
                            </p:cNvCxnSpPr>
                            <p:nvPr/>
                          </p:nvCxnSpPr>
                          <p:spPr>
                            <a:xfrm flipH="1">
                              <a:off x="2420300" y="1209433"/>
                              <a:ext cx="179666" cy="503285"/>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41" name="Straight Connector 4840">
                              <a:extLst>
                                <a:ext uri="{FF2B5EF4-FFF2-40B4-BE49-F238E27FC236}">
                                  <a16:creationId xmlns:a16="http://schemas.microsoft.com/office/drawing/2014/main" id="{AE4792AD-D89D-FB82-F3C1-437DB5D4DC62}"/>
                                </a:ext>
                              </a:extLst>
                            </p:cNvPr>
                            <p:cNvCxnSpPr>
                              <a:cxnSpLocks/>
                            </p:cNvCxnSpPr>
                            <p:nvPr/>
                          </p:nvCxnSpPr>
                          <p:spPr>
                            <a:xfrm flipH="1">
                              <a:off x="2418319" y="1469552"/>
                              <a:ext cx="621647" cy="247288"/>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42" name="Straight Connector 4841">
                              <a:extLst>
                                <a:ext uri="{FF2B5EF4-FFF2-40B4-BE49-F238E27FC236}">
                                  <a16:creationId xmlns:a16="http://schemas.microsoft.com/office/drawing/2014/main" id="{AE9C12EA-90AB-3D78-53CF-FFE2415826FE}"/>
                                </a:ext>
                              </a:extLst>
                            </p:cNvPr>
                            <p:cNvCxnSpPr>
                              <a:cxnSpLocks/>
                            </p:cNvCxnSpPr>
                            <p:nvPr/>
                          </p:nvCxnSpPr>
                          <p:spPr>
                            <a:xfrm flipH="1" flipV="1">
                              <a:off x="2424999" y="1716841"/>
                              <a:ext cx="609347" cy="264283"/>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43" name="Straight Connector 4842">
                              <a:extLst>
                                <a:ext uri="{FF2B5EF4-FFF2-40B4-BE49-F238E27FC236}">
                                  <a16:creationId xmlns:a16="http://schemas.microsoft.com/office/drawing/2014/main" id="{24799F3D-F245-7F60-9A8E-954C6539A569}"/>
                                </a:ext>
                              </a:extLst>
                            </p:cNvPr>
                            <p:cNvCxnSpPr>
                              <a:cxnSpLocks/>
                            </p:cNvCxnSpPr>
                            <p:nvPr/>
                          </p:nvCxnSpPr>
                          <p:spPr>
                            <a:xfrm flipH="1" flipV="1">
                              <a:off x="2430766" y="1716893"/>
                              <a:ext cx="161312" cy="10142"/>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44" name="Straight Arrow Connector 4843">
                              <a:extLst>
                                <a:ext uri="{FF2B5EF4-FFF2-40B4-BE49-F238E27FC236}">
                                  <a16:creationId xmlns:a16="http://schemas.microsoft.com/office/drawing/2014/main" id="{6DAB2E9A-EB87-0B1F-EC9E-F01EC36F4F54}"/>
                                </a:ext>
                              </a:extLst>
                            </p:cNvPr>
                            <p:cNvCxnSpPr>
                              <a:cxnSpLocks/>
                            </p:cNvCxnSpPr>
                            <p:nvPr/>
                          </p:nvCxnSpPr>
                          <p:spPr>
                            <a:xfrm flipV="1">
                              <a:off x="2431601" y="1489832"/>
                              <a:ext cx="1089563" cy="21969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45" name="Oval 4844">
                              <a:extLst>
                                <a:ext uri="{FF2B5EF4-FFF2-40B4-BE49-F238E27FC236}">
                                  <a16:creationId xmlns:a16="http://schemas.microsoft.com/office/drawing/2014/main" id="{C215172C-9E50-7FAF-1E5B-5BCDD41A7010}"/>
                                </a:ext>
                              </a:extLst>
                            </p:cNvPr>
                            <p:cNvSpPr/>
                            <p:nvPr/>
                          </p:nvSpPr>
                          <p:spPr>
                            <a:xfrm>
                              <a:off x="2779646" y="1622294"/>
                              <a:ext cx="45719" cy="45719"/>
                            </a:xfrm>
                            <a:prstGeom prst="ellipse">
                              <a:avLst/>
                            </a:prstGeom>
                            <a:solidFill>
                              <a:srgbClr val="FFF2CC"/>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grpSp>
                      <mc:AlternateContent xmlns:mc="http://schemas.openxmlformats.org/markup-compatibility/2006">
                        <mc:Choice xmlns:a14="http://schemas.microsoft.com/office/drawing/2010/main" Requires="a14">
                          <p:sp>
                            <p:nvSpPr>
                              <p:cNvPr id="4827" name="TextBox 4826">
                                <a:extLst>
                                  <a:ext uri="{FF2B5EF4-FFF2-40B4-BE49-F238E27FC236}">
                                    <a16:creationId xmlns:a16="http://schemas.microsoft.com/office/drawing/2014/main" id="{43F68940-E940-E35A-BFA6-B0FE8DABEA99}"/>
                                  </a:ext>
                                </a:extLst>
                              </p:cNvPr>
                              <p:cNvSpPr txBox="1"/>
                              <p:nvPr/>
                            </p:nvSpPr>
                            <p:spPr>
                              <a:xfrm>
                                <a:off x="2470987" y="3746909"/>
                                <a:ext cx="164639" cy="194238"/>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b="1" i="1" dirty="0">
                                              <a:solidFill>
                                                <a:schemeClr val="bg1"/>
                                              </a:solidFill>
                                              <a:latin typeface="Cambria Math" panose="02040503050406030204" pitchFamily="18" charset="0"/>
                                            </a:rPr>
                                          </m:ctrlPr>
                                        </m:sSubPr>
                                        <m:e>
                                          <m:r>
                                            <a:rPr lang="en-US" altLang="zh-CN" sz="3600" b="1" i="1" dirty="0">
                                              <a:solidFill>
                                                <a:schemeClr val="bg1"/>
                                              </a:solidFill>
                                              <a:latin typeface="Cambria Math" panose="02040503050406030204" pitchFamily="18" charset="0"/>
                                            </a:rPr>
                                            <m:t>𝒕</m:t>
                                          </m:r>
                                        </m:e>
                                        <m:sub>
                                          <m:r>
                                            <a:rPr lang="en-US" altLang="zh-CN" sz="3600" b="1" i="1" dirty="0">
                                              <a:solidFill>
                                                <a:schemeClr val="bg1"/>
                                              </a:solidFill>
                                              <a:latin typeface="Cambria Math" panose="02040503050406030204" pitchFamily="18" charset="0"/>
                                            </a:rPr>
                                            <m:t>𝒏</m:t>
                                          </m:r>
                                        </m:sub>
                                      </m:sSub>
                                    </m:oMath>
                                  </m:oMathPara>
                                </a14:m>
                                <a:endParaRPr lang="zh-CN" altLang="en-US" sz="3600" b="1" dirty="0" err="1">
                                  <a:solidFill>
                                    <a:schemeClr val="bg1"/>
                                  </a:solidFill>
                                  <a:latin typeface="+mn-lt"/>
                                </a:endParaRPr>
                              </a:p>
                            </p:txBody>
                          </p:sp>
                        </mc:Choice>
                        <mc:Fallback>
                          <p:sp>
                            <p:nvSpPr>
                              <p:cNvPr id="4827" name="TextBox 4826">
                                <a:extLst>
                                  <a:ext uri="{FF2B5EF4-FFF2-40B4-BE49-F238E27FC236}">
                                    <a16:creationId xmlns:a16="http://schemas.microsoft.com/office/drawing/2014/main" id="{43F68940-E940-E35A-BFA6-B0FE8DABEA99}"/>
                                  </a:ext>
                                </a:extLst>
                              </p:cNvPr>
                              <p:cNvSpPr txBox="1">
                                <a:spLocks noRot="1" noChangeAspect="1" noMove="1" noResize="1" noEditPoints="1" noAdjustHandles="1" noChangeArrowheads="1" noChangeShapeType="1" noTextEdit="1"/>
                              </p:cNvSpPr>
                              <p:nvPr/>
                            </p:nvSpPr>
                            <p:spPr>
                              <a:xfrm>
                                <a:off x="2470987" y="3746909"/>
                                <a:ext cx="164639" cy="194238"/>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828" name="TextBox 4827">
                                <a:extLst>
                                  <a:ext uri="{FF2B5EF4-FFF2-40B4-BE49-F238E27FC236}">
                                    <a16:creationId xmlns:a16="http://schemas.microsoft.com/office/drawing/2014/main" id="{1FD02CF7-0BF7-12B6-2B5E-DD4301024516}"/>
                                  </a:ext>
                                </a:extLst>
                              </p:cNvPr>
                              <p:cNvSpPr txBox="1"/>
                              <p:nvPr/>
                            </p:nvSpPr>
                            <p:spPr>
                              <a:xfrm>
                                <a:off x="3148502" y="3606783"/>
                                <a:ext cx="148371" cy="209778"/>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i="1" dirty="0">
                                              <a:latin typeface="Cambria Math" panose="02040503050406030204" pitchFamily="18" charset="0"/>
                                            </a:rPr>
                                          </m:ctrlPr>
                                        </m:sSubPr>
                                        <m:e>
                                          <m:r>
                                            <a:rPr lang="en-US" altLang="zh-CN" sz="3600" i="1" dirty="0">
                                              <a:latin typeface="Cambria Math" panose="02040503050406030204" pitchFamily="18" charset="0"/>
                                            </a:rPr>
                                            <m:t>𝑡</m:t>
                                          </m:r>
                                        </m:e>
                                        <m:sub>
                                          <m:r>
                                            <a:rPr lang="en-US" altLang="zh-CN" sz="3600" i="1" dirty="0">
                                              <a:latin typeface="Cambria Math" panose="02040503050406030204" pitchFamily="18" charset="0"/>
                                            </a:rPr>
                                            <m:t>𝑓</m:t>
                                          </m:r>
                                        </m:sub>
                                      </m:sSub>
                                    </m:oMath>
                                  </m:oMathPara>
                                </a14:m>
                                <a:endParaRPr lang="zh-CN" altLang="en-US" sz="3600" dirty="0" err="1">
                                  <a:latin typeface="+mn-lt"/>
                                </a:endParaRPr>
                              </a:p>
                            </p:txBody>
                          </p:sp>
                        </mc:Choice>
                        <mc:Fallback>
                          <p:sp>
                            <p:nvSpPr>
                              <p:cNvPr id="4828" name="TextBox 4827">
                                <a:extLst>
                                  <a:ext uri="{FF2B5EF4-FFF2-40B4-BE49-F238E27FC236}">
                                    <a16:creationId xmlns:a16="http://schemas.microsoft.com/office/drawing/2014/main" id="{1FD02CF7-0BF7-12B6-2B5E-DD4301024516}"/>
                                  </a:ext>
                                </a:extLst>
                              </p:cNvPr>
                              <p:cNvSpPr txBox="1">
                                <a:spLocks noRot="1" noChangeAspect="1" noMove="1" noResize="1" noEditPoints="1" noAdjustHandles="1" noChangeArrowheads="1" noChangeShapeType="1" noTextEdit="1"/>
                              </p:cNvSpPr>
                              <p:nvPr/>
                            </p:nvSpPr>
                            <p:spPr>
                              <a:xfrm>
                                <a:off x="3148502" y="3606783"/>
                                <a:ext cx="148371" cy="209778"/>
                              </a:xfrm>
                              <a:prstGeom prst="rect">
                                <a:avLst/>
                              </a:prstGeom>
                              <a:blipFill>
                                <a:blip r:embed="rId31"/>
                                <a:stretch>
                                  <a:fillRect/>
                                </a:stretch>
                              </a:blipFill>
                            </p:spPr>
                            <p:txBody>
                              <a:bodyPr/>
                              <a:lstStyle/>
                              <a:p>
                                <a:r>
                                  <a:rPr lang="zh-CN" altLang="en-US">
                                    <a:noFill/>
                                  </a:rPr>
                                  <a:t> </a:t>
                                </a:r>
                              </a:p>
                            </p:txBody>
                          </p:sp>
                        </mc:Fallback>
                      </mc:AlternateContent>
                      <p:sp>
                        <p:nvSpPr>
                          <p:cNvPr id="4829" name="Oval 4828">
                            <a:extLst>
                              <a:ext uri="{FF2B5EF4-FFF2-40B4-BE49-F238E27FC236}">
                                <a16:creationId xmlns:a16="http://schemas.microsoft.com/office/drawing/2014/main" id="{14FD1D99-5008-B023-376A-44A1FD29612A}"/>
                              </a:ext>
                            </a:extLst>
                          </p:cNvPr>
                          <p:cNvSpPr/>
                          <p:nvPr/>
                        </p:nvSpPr>
                        <p:spPr>
                          <a:xfrm>
                            <a:off x="2600886" y="369005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30" name="Oval 4829">
                            <a:extLst>
                              <a:ext uri="{FF2B5EF4-FFF2-40B4-BE49-F238E27FC236}">
                                <a16:creationId xmlns:a16="http://schemas.microsoft.com/office/drawing/2014/main" id="{094540F2-0501-C90D-7B1B-F49FAE2E4CD0}"/>
                              </a:ext>
                            </a:extLst>
                          </p:cNvPr>
                          <p:cNvSpPr/>
                          <p:nvPr/>
                        </p:nvSpPr>
                        <p:spPr>
                          <a:xfrm>
                            <a:off x="2685431" y="366491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31" name="Oval 4830">
                            <a:extLst>
                              <a:ext uri="{FF2B5EF4-FFF2-40B4-BE49-F238E27FC236}">
                                <a16:creationId xmlns:a16="http://schemas.microsoft.com/office/drawing/2014/main" id="{5466964D-5C6C-F2F8-069A-1E807416D774}"/>
                              </a:ext>
                            </a:extLst>
                          </p:cNvPr>
                          <p:cNvSpPr/>
                          <p:nvPr/>
                        </p:nvSpPr>
                        <p:spPr>
                          <a:xfrm>
                            <a:off x="2766945" y="365092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32" name="Oval 4831">
                            <a:extLst>
                              <a:ext uri="{FF2B5EF4-FFF2-40B4-BE49-F238E27FC236}">
                                <a16:creationId xmlns:a16="http://schemas.microsoft.com/office/drawing/2014/main" id="{39B6B456-DB45-74C9-A0C4-F57BBE23FB05}"/>
                              </a:ext>
                            </a:extLst>
                          </p:cNvPr>
                          <p:cNvSpPr/>
                          <p:nvPr/>
                        </p:nvSpPr>
                        <p:spPr>
                          <a:xfrm>
                            <a:off x="3071757" y="359194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33" name="Oval 4832">
                            <a:extLst>
                              <a:ext uri="{FF2B5EF4-FFF2-40B4-BE49-F238E27FC236}">
                                <a16:creationId xmlns:a16="http://schemas.microsoft.com/office/drawing/2014/main" id="{9E9BEF4D-EE4B-5D48-3A66-2D0B87B22D2D}"/>
                              </a:ext>
                            </a:extLst>
                          </p:cNvPr>
                          <p:cNvSpPr/>
                          <p:nvPr/>
                        </p:nvSpPr>
                        <p:spPr>
                          <a:xfrm>
                            <a:off x="2853307" y="3631736"/>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34" name="Oval 4833">
                            <a:extLst>
                              <a:ext uri="{FF2B5EF4-FFF2-40B4-BE49-F238E27FC236}">
                                <a16:creationId xmlns:a16="http://schemas.microsoft.com/office/drawing/2014/main" id="{A97D8094-93EA-C3E7-C3F2-600DB75F87FF}"/>
                              </a:ext>
                            </a:extLst>
                          </p:cNvPr>
                          <p:cNvSpPr/>
                          <p:nvPr/>
                        </p:nvSpPr>
                        <p:spPr>
                          <a:xfrm>
                            <a:off x="2888751" y="3628416"/>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35" name="Oval 4834">
                            <a:extLst>
                              <a:ext uri="{FF2B5EF4-FFF2-40B4-BE49-F238E27FC236}">
                                <a16:creationId xmlns:a16="http://schemas.microsoft.com/office/drawing/2014/main" id="{B869EB52-90A4-CD15-8D46-658E996A886E}"/>
                              </a:ext>
                            </a:extLst>
                          </p:cNvPr>
                          <p:cNvSpPr/>
                          <p:nvPr/>
                        </p:nvSpPr>
                        <p:spPr>
                          <a:xfrm>
                            <a:off x="2921486" y="361833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36" name="Oval 4835">
                            <a:extLst>
                              <a:ext uri="{FF2B5EF4-FFF2-40B4-BE49-F238E27FC236}">
                                <a16:creationId xmlns:a16="http://schemas.microsoft.com/office/drawing/2014/main" id="{BDAC9F4F-58F2-7E54-7D1A-1CDB2B5BE6D8}"/>
                              </a:ext>
                            </a:extLst>
                          </p:cNvPr>
                          <p:cNvSpPr/>
                          <p:nvPr/>
                        </p:nvSpPr>
                        <p:spPr>
                          <a:xfrm>
                            <a:off x="2954395" y="361576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37" name="Oval 4836">
                            <a:extLst>
                              <a:ext uri="{FF2B5EF4-FFF2-40B4-BE49-F238E27FC236}">
                                <a16:creationId xmlns:a16="http://schemas.microsoft.com/office/drawing/2014/main" id="{FE29D81F-37CC-9293-F611-3BE9FAAF956A}"/>
                              </a:ext>
                            </a:extLst>
                          </p:cNvPr>
                          <p:cNvSpPr/>
                          <p:nvPr/>
                        </p:nvSpPr>
                        <p:spPr>
                          <a:xfrm>
                            <a:off x="2978506" y="360626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38" name="Oval 4837">
                            <a:extLst>
                              <a:ext uri="{FF2B5EF4-FFF2-40B4-BE49-F238E27FC236}">
                                <a16:creationId xmlns:a16="http://schemas.microsoft.com/office/drawing/2014/main" id="{6980389A-940C-0F30-C8AC-FB6A5A8C03F5}"/>
                              </a:ext>
                            </a:extLst>
                          </p:cNvPr>
                          <p:cNvSpPr/>
                          <p:nvPr/>
                        </p:nvSpPr>
                        <p:spPr>
                          <a:xfrm>
                            <a:off x="2913689" y="3614913"/>
                            <a:ext cx="45719" cy="457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grpSp>
                    <p:grpSp>
                      <p:nvGrpSpPr>
                        <p:cNvPr id="4792" name="Group 4791">
                          <a:extLst>
                            <a:ext uri="{FF2B5EF4-FFF2-40B4-BE49-F238E27FC236}">
                              <a16:creationId xmlns:a16="http://schemas.microsoft.com/office/drawing/2014/main" id="{2FF168DA-3E34-FF29-E0D9-73C5D1995963}"/>
                            </a:ext>
                          </a:extLst>
                        </p:cNvPr>
                        <p:cNvGrpSpPr/>
                        <p:nvPr/>
                      </p:nvGrpSpPr>
                      <p:grpSpPr>
                        <a:xfrm>
                          <a:off x="5142338" y="2628527"/>
                          <a:ext cx="1104703" cy="771691"/>
                          <a:chOff x="5142338" y="2628527"/>
                          <a:chExt cx="1104703" cy="771691"/>
                        </a:xfrm>
                      </p:grpSpPr>
                      <p:grpSp>
                        <p:nvGrpSpPr>
                          <p:cNvPr id="4815" name="Group 4814">
                            <a:extLst>
                              <a:ext uri="{FF2B5EF4-FFF2-40B4-BE49-F238E27FC236}">
                                <a16:creationId xmlns:a16="http://schemas.microsoft.com/office/drawing/2014/main" id="{57E88D17-60C3-C9B3-AC0E-B7984C6F06A3}"/>
                              </a:ext>
                            </a:extLst>
                          </p:cNvPr>
                          <p:cNvGrpSpPr/>
                          <p:nvPr/>
                        </p:nvGrpSpPr>
                        <p:grpSpPr>
                          <a:xfrm>
                            <a:off x="5142338" y="2628527"/>
                            <a:ext cx="1051236" cy="771691"/>
                            <a:chOff x="2154004" y="3298399"/>
                            <a:chExt cx="1051236" cy="771691"/>
                          </a:xfrm>
                        </p:grpSpPr>
                        <p:grpSp>
                          <p:nvGrpSpPr>
                            <p:cNvPr id="4817" name="Group 4816">
                              <a:extLst>
                                <a:ext uri="{FF2B5EF4-FFF2-40B4-BE49-F238E27FC236}">
                                  <a16:creationId xmlns:a16="http://schemas.microsoft.com/office/drawing/2014/main" id="{9E7B3DF0-7A67-A051-4B34-E662051C2AC7}"/>
                                </a:ext>
                              </a:extLst>
                            </p:cNvPr>
                            <p:cNvGrpSpPr/>
                            <p:nvPr/>
                          </p:nvGrpSpPr>
                          <p:grpSpPr>
                            <a:xfrm>
                              <a:off x="2154004" y="3298399"/>
                              <a:ext cx="716235" cy="771691"/>
                              <a:chOff x="2418319" y="1209433"/>
                              <a:chExt cx="716235" cy="771691"/>
                            </a:xfrm>
                          </p:grpSpPr>
                          <p:pic>
                            <p:nvPicPr>
                              <p:cNvPr id="4820" name="Picture 4819" descr="A picture containing indoor, floor, furniture&#10;&#10;Description automatically generated">
                                <a:extLst>
                                  <a:ext uri="{FF2B5EF4-FFF2-40B4-BE49-F238E27FC236}">
                                    <a16:creationId xmlns:a16="http://schemas.microsoft.com/office/drawing/2014/main" id="{7922D676-5C42-FDFB-8E30-F67A06937720}"/>
                                  </a:ext>
                                </a:extLst>
                              </p:cNvPr>
                              <p:cNvPicPr>
                                <a:picLocks noChangeAspect="1"/>
                              </p:cNvPicPr>
                              <p:nvPr/>
                            </p:nvPicPr>
                            <p:blipFill>
                              <a:blip r:embed="rId6"/>
                              <a:stretch>
                                <a:fillRect/>
                              </a:stretch>
                            </p:blipFill>
                            <p:spPr>
                              <a:xfrm>
                                <a:off x="2499833" y="1271866"/>
                                <a:ext cx="634721" cy="641700"/>
                              </a:xfrm>
                              <a:prstGeom prst="rect">
                                <a:avLst/>
                              </a:prstGeom>
                              <a:ln>
                                <a:noFill/>
                              </a:ln>
                              <a:effectLst>
                                <a:outerShdw blurRad="292100" dist="139700" dir="2700000" algn="tl" rotWithShape="0">
                                  <a:srgbClr val="333333">
                                    <a:alpha val="65000"/>
                                  </a:srgbClr>
                                </a:outerShdw>
                              </a:effectLst>
                              <a:scene3d>
                                <a:camera prst="isometricLeftDown"/>
                                <a:lightRig rig="threePt" dir="t"/>
                              </a:scene3d>
                            </p:spPr>
                          </p:pic>
                          <p:cxnSp>
                            <p:nvCxnSpPr>
                              <p:cNvPr id="4821" name="Straight Connector 4820">
                                <a:extLst>
                                  <a:ext uri="{FF2B5EF4-FFF2-40B4-BE49-F238E27FC236}">
                                    <a16:creationId xmlns:a16="http://schemas.microsoft.com/office/drawing/2014/main" id="{5D5E8DC9-8445-9802-2FD0-BA16AC37F4DD}"/>
                                  </a:ext>
                                </a:extLst>
                              </p:cNvPr>
                              <p:cNvCxnSpPr>
                                <a:cxnSpLocks/>
                              </p:cNvCxnSpPr>
                              <p:nvPr/>
                            </p:nvCxnSpPr>
                            <p:spPr>
                              <a:xfrm flipH="1">
                                <a:off x="2420300" y="1209433"/>
                                <a:ext cx="179666" cy="503285"/>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22" name="Straight Connector 4821">
                                <a:extLst>
                                  <a:ext uri="{FF2B5EF4-FFF2-40B4-BE49-F238E27FC236}">
                                    <a16:creationId xmlns:a16="http://schemas.microsoft.com/office/drawing/2014/main" id="{CD756ED2-1981-F505-98DC-34981B203F4E}"/>
                                  </a:ext>
                                </a:extLst>
                              </p:cNvPr>
                              <p:cNvCxnSpPr>
                                <a:cxnSpLocks/>
                              </p:cNvCxnSpPr>
                              <p:nvPr/>
                            </p:nvCxnSpPr>
                            <p:spPr>
                              <a:xfrm flipH="1">
                                <a:off x="2418319" y="1469552"/>
                                <a:ext cx="621647" cy="247288"/>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23" name="Straight Connector 4822">
                                <a:extLst>
                                  <a:ext uri="{FF2B5EF4-FFF2-40B4-BE49-F238E27FC236}">
                                    <a16:creationId xmlns:a16="http://schemas.microsoft.com/office/drawing/2014/main" id="{593997FF-8284-91A3-9277-686BCA9059CA}"/>
                                  </a:ext>
                                </a:extLst>
                              </p:cNvPr>
                              <p:cNvCxnSpPr>
                                <a:cxnSpLocks/>
                              </p:cNvCxnSpPr>
                              <p:nvPr/>
                            </p:nvCxnSpPr>
                            <p:spPr>
                              <a:xfrm flipH="1" flipV="1">
                                <a:off x="2424999" y="1716841"/>
                                <a:ext cx="609347" cy="264283"/>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824" name="Straight Connector 4823">
                                <a:extLst>
                                  <a:ext uri="{FF2B5EF4-FFF2-40B4-BE49-F238E27FC236}">
                                    <a16:creationId xmlns:a16="http://schemas.microsoft.com/office/drawing/2014/main" id="{BE9779E0-C6E8-E98B-08DF-511A39BCB4AD}"/>
                                  </a:ext>
                                </a:extLst>
                              </p:cNvPr>
                              <p:cNvCxnSpPr>
                                <a:cxnSpLocks/>
                              </p:cNvCxnSpPr>
                              <p:nvPr/>
                            </p:nvCxnSpPr>
                            <p:spPr>
                              <a:xfrm flipH="1" flipV="1">
                                <a:off x="2430766" y="1716893"/>
                                <a:ext cx="161312" cy="10142"/>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825" name="Oval 4824">
                                <a:extLst>
                                  <a:ext uri="{FF2B5EF4-FFF2-40B4-BE49-F238E27FC236}">
                                    <a16:creationId xmlns:a16="http://schemas.microsoft.com/office/drawing/2014/main" id="{68F3A914-33B5-5A4C-F5F8-2A40777BAB14}"/>
                                  </a:ext>
                                </a:extLst>
                              </p:cNvPr>
                              <p:cNvSpPr/>
                              <p:nvPr/>
                            </p:nvSpPr>
                            <p:spPr>
                              <a:xfrm>
                                <a:off x="2742943" y="1623671"/>
                                <a:ext cx="45719" cy="45719"/>
                              </a:xfrm>
                              <a:prstGeom prst="ellipse">
                                <a:avLst/>
                              </a:prstGeom>
                              <a:solidFill>
                                <a:srgbClr val="FFF2CC"/>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grpSp>
                        <mc:AlternateContent xmlns:mc="http://schemas.openxmlformats.org/markup-compatibility/2006">
                          <mc:Choice xmlns:a14="http://schemas.microsoft.com/office/drawing/2010/main" Requires="a14">
                            <p:sp>
                              <p:nvSpPr>
                                <p:cNvPr id="4818" name="TextBox 4817">
                                  <a:extLst>
                                    <a:ext uri="{FF2B5EF4-FFF2-40B4-BE49-F238E27FC236}">
                                      <a16:creationId xmlns:a16="http://schemas.microsoft.com/office/drawing/2014/main" id="{7F6400DB-40A4-C53D-99C9-ABDE8DE1239E}"/>
                                    </a:ext>
                                  </a:extLst>
                                </p:cNvPr>
                                <p:cNvSpPr txBox="1"/>
                                <p:nvPr/>
                              </p:nvSpPr>
                              <p:spPr>
                                <a:xfrm>
                                  <a:off x="2470987" y="3746909"/>
                                  <a:ext cx="164639" cy="194238"/>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b="1" i="1" dirty="0">
                                                <a:solidFill>
                                                  <a:schemeClr val="bg1"/>
                                                </a:solidFill>
                                                <a:latin typeface="Cambria Math" panose="02040503050406030204" pitchFamily="18" charset="0"/>
                                              </a:rPr>
                                            </m:ctrlPr>
                                          </m:sSubPr>
                                          <m:e>
                                            <m:r>
                                              <a:rPr lang="en-US" altLang="zh-CN" sz="3600" b="1" i="1" dirty="0">
                                                <a:solidFill>
                                                  <a:schemeClr val="bg1"/>
                                                </a:solidFill>
                                                <a:latin typeface="Cambria Math" panose="02040503050406030204" pitchFamily="18" charset="0"/>
                                              </a:rPr>
                                              <m:t>𝒕</m:t>
                                            </m:r>
                                          </m:e>
                                          <m:sub>
                                            <m:r>
                                              <a:rPr lang="en-US" altLang="zh-CN" sz="3600" b="1" i="1" dirty="0">
                                                <a:solidFill>
                                                  <a:schemeClr val="bg1"/>
                                                </a:solidFill>
                                                <a:latin typeface="Cambria Math" panose="02040503050406030204" pitchFamily="18" charset="0"/>
                                              </a:rPr>
                                              <m:t>𝒏</m:t>
                                            </m:r>
                                          </m:sub>
                                        </m:sSub>
                                      </m:oMath>
                                    </m:oMathPara>
                                  </a14:m>
                                  <a:endParaRPr lang="zh-CN" altLang="en-US" sz="3600" b="1" dirty="0" err="1">
                                    <a:solidFill>
                                      <a:schemeClr val="bg1"/>
                                    </a:solidFill>
                                    <a:latin typeface="+mn-lt"/>
                                  </a:endParaRPr>
                                </a:p>
                              </p:txBody>
                            </p:sp>
                          </mc:Choice>
                          <mc:Fallback>
                            <p:sp>
                              <p:nvSpPr>
                                <p:cNvPr id="4818" name="TextBox 4817">
                                  <a:extLst>
                                    <a:ext uri="{FF2B5EF4-FFF2-40B4-BE49-F238E27FC236}">
                                      <a16:creationId xmlns:a16="http://schemas.microsoft.com/office/drawing/2014/main" id="{7F6400DB-40A4-C53D-99C9-ABDE8DE1239E}"/>
                                    </a:ext>
                                  </a:extLst>
                                </p:cNvPr>
                                <p:cNvSpPr txBox="1">
                                  <a:spLocks noRot="1" noChangeAspect="1" noMove="1" noResize="1" noEditPoints="1" noAdjustHandles="1" noChangeArrowheads="1" noChangeShapeType="1" noTextEdit="1"/>
                                </p:cNvSpPr>
                                <p:nvPr/>
                              </p:nvSpPr>
                              <p:spPr>
                                <a:xfrm>
                                  <a:off x="2470987" y="3746909"/>
                                  <a:ext cx="164639" cy="194238"/>
                                </a:xfrm>
                                <a:prstGeom prst="rect">
                                  <a:avLst/>
                                </a:prstGeom>
                                <a:blipFill>
                                  <a:blip r:embed="rId3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819" name="TextBox 4818">
                                  <a:extLst>
                                    <a:ext uri="{FF2B5EF4-FFF2-40B4-BE49-F238E27FC236}">
                                      <a16:creationId xmlns:a16="http://schemas.microsoft.com/office/drawing/2014/main" id="{7CC4B25F-626D-5577-E86F-4D97A23551A6}"/>
                                    </a:ext>
                                  </a:extLst>
                                </p:cNvPr>
                                <p:cNvSpPr txBox="1"/>
                                <p:nvPr/>
                              </p:nvSpPr>
                              <p:spPr>
                                <a:xfrm>
                                  <a:off x="3056869" y="3352020"/>
                                  <a:ext cx="148371" cy="209778"/>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i="1" dirty="0">
                                                <a:latin typeface="Cambria Math" panose="02040503050406030204" pitchFamily="18" charset="0"/>
                                              </a:rPr>
                                            </m:ctrlPr>
                                          </m:sSubPr>
                                          <m:e>
                                            <m:r>
                                              <a:rPr lang="en-US" altLang="zh-CN" sz="3600" i="1" dirty="0">
                                                <a:latin typeface="Cambria Math" panose="02040503050406030204" pitchFamily="18" charset="0"/>
                                              </a:rPr>
                                              <m:t>𝑡</m:t>
                                            </m:r>
                                          </m:e>
                                          <m:sub>
                                            <m:r>
                                              <a:rPr lang="en-US" altLang="zh-CN" sz="3600" i="1" dirty="0">
                                                <a:latin typeface="Cambria Math" panose="02040503050406030204" pitchFamily="18" charset="0"/>
                                              </a:rPr>
                                              <m:t>𝑓</m:t>
                                            </m:r>
                                          </m:sub>
                                        </m:sSub>
                                      </m:oMath>
                                    </m:oMathPara>
                                  </a14:m>
                                  <a:endParaRPr lang="zh-CN" altLang="en-US" sz="3600" dirty="0" err="1">
                                    <a:latin typeface="+mn-lt"/>
                                  </a:endParaRPr>
                                </a:p>
                              </p:txBody>
                            </p:sp>
                          </mc:Choice>
                          <mc:Fallback>
                            <p:sp>
                              <p:nvSpPr>
                                <p:cNvPr id="4819" name="TextBox 4818">
                                  <a:extLst>
                                    <a:ext uri="{FF2B5EF4-FFF2-40B4-BE49-F238E27FC236}">
                                      <a16:creationId xmlns:a16="http://schemas.microsoft.com/office/drawing/2014/main" id="{7CC4B25F-626D-5577-E86F-4D97A23551A6}"/>
                                    </a:ext>
                                  </a:extLst>
                                </p:cNvPr>
                                <p:cNvSpPr txBox="1">
                                  <a:spLocks noRot="1" noChangeAspect="1" noMove="1" noResize="1" noEditPoints="1" noAdjustHandles="1" noChangeArrowheads="1" noChangeShapeType="1" noTextEdit="1"/>
                                </p:cNvSpPr>
                                <p:nvPr/>
                              </p:nvSpPr>
                              <p:spPr>
                                <a:xfrm>
                                  <a:off x="3056869" y="3352020"/>
                                  <a:ext cx="148371" cy="209778"/>
                                </a:xfrm>
                                <a:prstGeom prst="rect">
                                  <a:avLst/>
                                </a:prstGeom>
                                <a:blipFill>
                                  <a:blip r:embed="rId33"/>
                                  <a:stretch>
                                    <a:fillRect/>
                                  </a:stretch>
                                </a:blipFill>
                              </p:spPr>
                              <p:txBody>
                                <a:bodyPr/>
                                <a:lstStyle/>
                                <a:p>
                                  <a:r>
                                    <a:rPr lang="zh-CN" altLang="en-US">
                                      <a:noFill/>
                                    </a:rPr>
                                    <a:t> </a:t>
                                  </a:r>
                                </a:p>
                              </p:txBody>
                            </p:sp>
                          </mc:Fallback>
                        </mc:AlternateContent>
                      </p:grpSp>
                      <p:sp>
                        <p:nvSpPr>
                          <p:cNvPr id="4816" name="Freeform: Shape 4815">
                            <a:extLst>
                              <a:ext uri="{FF2B5EF4-FFF2-40B4-BE49-F238E27FC236}">
                                <a16:creationId xmlns:a16="http://schemas.microsoft.com/office/drawing/2014/main" id="{7CE8DC2D-88D3-FA69-1D26-62476AE8CD54}"/>
                              </a:ext>
                            </a:extLst>
                          </p:cNvPr>
                          <p:cNvSpPr/>
                          <p:nvPr/>
                        </p:nvSpPr>
                        <p:spPr>
                          <a:xfrm>
                            <a:off x="5149761" y="2886976"/>
                            <a:ext cx="1097280" cy="272415"/>
                          </a:xfrm>
                          <a:custGeom>
                            <a:avLst/>
                            <a:gdLst>
                              <a:gd name="connsiteX0" fmla="*/ 0 w 1097280"/>
                              <a:gd name="connsiteY0" fmla="*/ 232410 h 272415"/>
                              <a:gd name="connsiteX1" fmla="*/ 72390 w 1097280"/>
                              <a:gd name="connsiteY1" fmla="*/ 232410 h 272415"/>
                              <a:gd name="connsiteX2" fmla="*/ 78105 w 1097280"/>
                              <a:gd name="connsiteY2" fmla="*/ 230505 h 272415"/>
                              <a:gd name="connsiteX3" fmla="*/ 87630 w 1097280"/>
                              <a:gd name="connsiteY3" fmla="*/ 228600 h 272415"/>
                              <a:gd name="connsiteX4" fmla="*/ 95250 w 1097280"/>
                              <a:gd name="connsiteY4" fmla="*/ 224790 h 272415"/>
                              <a:gd name="connsiteX5" fmla="*/ 108585 w 1097280"/>
                              <a:gd name="connsiteY5" fmla="*/ 219075 h 272415"/>
                              <a:gd name="connsiteX6" fmla="*/ 118110 w 1097280"/>
                              <a:gd name="connsiteY6" fmla="*/ 213360 h 272415"/>
                              <a:gd name="connsiteX7" fmla="*/ 125730 w 1097280"/>
                              <a:gd name="connsiteY7" fmla="*/ 211455 h 272415"/>
                              <a:gd name="connsiteX8" fmla="*/ 144780 w 1097280"/>
                              <a:gd name="connsiteY8" fmla="*/ 203835 h 272415"/>
                              <a:gd name="connsiteX9" fmla="*/ 150495 w 1097280"/>
                              <a:gd name="connsiteY9" fmla="*/ 201930 h 272415"/>
                              <a:gd name="connsiteX10" fmla="*/ 160020 w 1097280"/>
                              <a:gd name="connsiteY10" fmla="*/ 198120 h 272415"/>
                              <a:gd name="connsiteX11" fmla="*/ 171450 w 1097280"/>
                              <a:gd name="connsiteY11" fmla="*/ 196215 h 272415"/>
                              <a:gd name="connsiteX12" fmla="*/ 232410 w 1097280"/>
                              <a:gd name="connsiteY12" fmla="*/ 186690 h 272415"/>
                              <a:gd name="connsiteX13" fmla="*/ 266700 w 1097280"/>
                              <a:gd name="connsiteY13" fmla="*/ 180975 h 272415"/>
                              <a:gd name="connsiteX14" fmla="*/ 276225 w 1097280"/>
                              <a:gd name="connsiteY14" fmla="*/ 179070 h 272415"/>
                              <a:gd name="connsiteX15" fmla="*/ 302895 w 1097280"/>
                              <a:gd name="connsiteY15" fmla="*/ 175260 h 272415"/>
                              <a:gd name="connsiteX16" fmla="*/ 316230 w 1097280"/>
                              <a:gd name="connsiteY16" fmla="*/ 169545 h 272415"/>
                              <a:gd name="connsiteX17" fmla="*/ 323850 w 1097280"/>
                              <a:gd name="connsiteY17" fmla="*/ 167640 h 272415"/>
                              <a:gd name="connsiteX18" fmla="*/ 352425 w 1097280"/>
                              <a:gd name="connsiteY18" fmla="*/ 165735 h 272415"/>
                              <a:gd name="connsiteX19" fmla="*/ 407670 w 1097280"/>
                              <a:gd name="connsiteY19" fmla="*/ 167640 h 272415"/>
                              <a:gd name="connsiteX20" fmla="*/ 424815 w 1097280"/>
                              <a:gd name="connsiteY20" fmla="*/ 175260 h 272415"/>
                              <a:gd name="connsiteX21" fmla="*/ 441960 w 1097280"/>
                              <a:gd name="connsiteY21" fmla="*/ 179070 h 272415"/>
                              <a:gd name="connsiteX22" fmla="*/ 461010 w 1097280"/>
                              <a:gd name="connsiteY22" fmla="*/ 186690 h 272415"/>
                              <a:gd name="connsiteX23" fmla="*/ 497205 w 1097280"/>
                              <a:gd name="connsiteY23" fmla="*/ 196215 h 272415"/>
                              <a:gd name="connsiteX24" fmla="*/ 510540 w 1097280"/>
                              <a:gd name="connsiteY24" fmla="*/ 201930 h 272415"/>
                              <a:gd name="connsiteX25" fmla="*/ 533400 w 1097280"/>
                              <a:gd name="connsiteY25" fmla="*/ 207645 h 272415"/>
                              <a:gd name="connsiteX26" fmla="*/ 542925 w 1097280"/>
                              <a:gd name="connsiteY26" fmla="*/ 213360 h 272415"/>
                              <a:gd name="connsiteX27" fmla="*/ 556260 w 1097280"/>
                              <a:gd name="connsiteY27" fmla="*/ 219075 h 272415"/>
                              <a:gd name="connsiteX28" fmla="*/ 577215 w 1097280"/>
                              <a:gd name="connsiteY28" fmla="*/ 230505 h 272415"/>
                              <a:gd name="connsiteX29" fmla="*/ 592455 w 1097280"/>
                              <a:gd name="connsiteY29" fmla="*/ 236220 h 272415"/>
                              <a:gd name="connsiteX30" fmla="*/ 622935 w 1097280"/>
                              <a:gd name="connsiteY30" fmla="*/ 249555 h 272415"/>
                              <a:gd name="connsiteX31" fmla="*/ 636270 w 1097280"/>
                              <a:gd name="connsiteY31" fmla="*/ 255270 h 272415"/>
                              <a:gd name="connsiteX32" fmla="*/ 655320 w 1097280"/>
                              <a:gd name="connsiteY32" fmla="*/ 264795 h 272415"/>
                              <a:gd name="connsiteX33" fmla="*/ 691515 w 1097280"/>
                              <a:gd name="connsiteY33" fmla="*/ 270510 h 272415"/>
                              <a:gd name="connsiteX34" fmla="*/ 706755 w 1097280"/>
                              <a:gd name="connsiteY34" fmla="*/ 272415 h 272415"/>
                              <a:gd name="connsiteX35" fmla="*/ 775335 w 1097280"/>
                              <a:gd name="connsiteY35" fmla="*/ 264795 h 272415"/>
                              <a:gd name="connsiteX36" fmla="*/ 782955 w 1097280"/>
                              <a:gd name="connsiteY36" fmla="*/ 260985 h 272415"/>
                              <a:gd name="connsiteX37" fmla="*/ 853440 w 1097280"/>
                              <a:gd name="connsiteY37" fmla="*/ 217170 h 272415"/>
                              <a:gd name="connsiteX38" fmla="*/ 866775 w 1097280"/>
                              <a:gd name="connsiteY38" fmla="*/ 209550 h 272415"/>
                              <a:gd name="connsiteX39" fmla="*/ 876300 w 1097280"/>
                              <a:gd name="connsiteY39" fmla="*/ 200025 h 272415"/>
                              <a:gd name="connsiteX40" fmla="*/ 880110 w 1097280"/>
                              <a:gd name="connsiteY40" fmla="*/ 194310 h 272415"/>
                              <a:gd name="connsiteX41" fmla="*/ 891540 w 1097280"/>
                              <a:gd name="connsiteY41" fmla="*/ 184785 h 272415"/>
                              <a:gd name="connsiteX42" fmla="*/ 902970 w 1097280"/>
                              <a:gd name="connsiteY42" fmla="*/ 169545 h 272415"/>
                              <a:gd name="connsiteX43" fmla="*/ 918210 w 1097280"/>
                              <a:gd name="connsiteY43" fmla="*/ 154305 h 272415"/>
                              <a:gd name="connsiteX44" fmla="*/ 925830 w 1097280"/>
                              <a:gd name="connsiteY44" fmla="*/ 139065 h 272415"/>
                              <a:gd name="connsiteX45" fmla="*/ 933450 w 1097280"/>
                              <a:gd name="connsiteY45" fmla="*/ 133350 h 272415"/>
                              <a:gd name="connsiteX46" fmla="*/ 941070 w 1097280"/>
                              <a:gd name="connsiteY46" fmla="*/ 118110 h 272415"/>
                              <a:gd name="connsiteX47" fmla="*/ 946785 w 1097280"/>
                              <a:gd name="connsiteY47" fmla="*/ 110490 h 272415"/>
                              <a:gd name="connsiteX48" fmla="*/ 950595 w 1097280"/>
                              <a:gd name="connsiteY48" fmla="*/ 104775 h 272415"/>
                              <a:gd name="connsiteX49" fmla="*/ 965835 w 1097280"/>
                              <a:gd name="connsiteY49" fmla="*/ 85725 h 272415"/>
                              <a:gd name="connsiteX50" fmla="*/ 979170 w 1097280"/>
                              <a:gd name="connsiteY50" fmla="*/ 74295 h 272415"/>
                              <a:gd name="connsiteX51" fmla="*/ 992505 w 1097280"/>
                              <a:gd name="connsiteY51" fmla="*/ 59055 h 272415"/>
                              <a:gd name="connsiteX52" fmla="*/ 1019175 w 1097280"/>
                              <a:gd name="connsiteY52" fmla="*/ 40005 h 272415"/>
                              <a:gd name="connsiteX53" fmla="*/ 1045845 w 1097280"/>
                              <a:gd name="connsiteY53" fmla="*/ 26670 h 272415"/>
                              <a:gd name="connsiteX54" fmla="*/ 1097280 w 1097280"/>
                              <a:gd name="connsiteY54" fmla="*/ 22860 h 272415"/>
                              <a:gd name="connsiteX55" fmla="*/ 1093470 w 1097280"/>
                              <a:gd name="connsiteY55" fmla="*/ 17145 h 272415"/>
                              <a:gd name="connsiteX56" fmla="*/ 1085850 w 1097280"/>
                              <a:gd name="connsiteY56" fmla="*/ 13335 h 272415"/>
                              <a:gd name="connsiteX57" fmla="*/ 1068705 w 1097280"/>
                              <a:gd name="connsiteY57" fmla="*/ 7620 h 272415"/>
                              <a:gd name="connsiteX58" fmla="*/ 1057275 w 1097280"/>
                              <a:gd name="connsiteY58" fmla="*/ 3810 h 272415"/>
                              <a:gd name="connsiteX59" fmla="*/ 1047750 w 1097280"/>
                              <a:gd name="connsiteY59" fmla="*/ 0 h 27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097280" h="272415">
                                <a:moveTo>
                                  <a:pt x="0" y="232410"/>
                                </a:moveTo>
                                <a:cubicBezTo>
                                  <a:pt x="33829" y="233820"/>
                                  <a:pt x="42657" y="235908"/>
                                  <a:pt x="72390" y="232410"/>
                                </a:cubicBezTo>
                                <a:cubicBezTo>
                                  <a:pt x="74384" y="232175"/>
                                  <a:pt x="76157" y="230992"/>
                                  <a:pt x="78105" y="230505"/>
                                </a:cubicBezTo>
                                <a:cubicBezTo>
                                  <a:pt x="81246" y="229720"/>
                                  <a:pt x="84455" y="229235"/>
                                  <a:pt x="87630" y="228600"/>
                                </a:cubicBezTo>
                                <a:cubicBezTo>
                                  <a:pt x="90170" y="227330"/>
                                  <a:pt x="92640" y="225909"/>
                                  <a:pt x="95250" y="224790"/>
                                </a:cubicBezTo>
                                <a:cubicBezTo>
                                  <a:pt x="107053" y="219732"/>
                                  <a:pt x="94369" y="226973"/>
                                  <a:pt x="108585" y="219075"/>
                                </a:cubicBezTo>
                                <a:cubicBezTo>
                                  <a:pt x="111822" y="217277"/>
                                  <a:pt x="114726" y="214864"/>
                                  <a:pt x="118110" y="213360"/>
                                </a:cubicBezTo>
                                <a:cubicBezTo>
                                  <a:pt x="120503" y="212297"/>
                                  <a:pt x="123264" y="212336"/>
                                  <a:pt x="125730" y="211455"/>
                                </a:cubicBezTo>
                                <a:cubicBezTo>
                                  <a:pt x="132171" y="209155"/>
                                  <a:pt x="138292" y="205998"/>
                                  <a:pt x="144780" y="203835"/>
                                </a:cubicBezTo>
                                <a:cubicBezTo>
                                  <a:pt x="146685" y="203200"/>
                                  <a:pt x="148615" y="202635"/>
                                  <a:pt x="150495" y="201930"/>
                                </a:cubicBezTo>
                                <a:cubicBezTo>
                                  <a:pt x="153697" y="200729"/>
                                  <a:pt x="156721" y="199020"/>
                                  <a:pt x="160020" y="198120"/>
                                </a:cubicBezTo>
                                <a:cubicBezTo>
                                  <a:pt x="163746" y="197104"/>
                                  <a:pt x="167640" y="196850"/>
                                  <a:pt x="171450" y="196215"/>
                                </a:cubicBezTo>
                                <a:cubicBezTo>
                                  <a:pt x="199005" y="182437"/>
                                  <a:pt x="173523" y="193382"/>
                                  <a:pt x="232410" y="186690"/>
                                </a:cubicBezTo>
                                <a:cubicBezTo>
                                  <a:pt x="243924" y="185382"/>
                                  <a:pt x="255284" y="182960"/>
                                  <a:pt x="266700" y="180975"/>
                                </a:cubicBezTo>
                                <a:cubicBezTo>
                                  <a:pt x="269890" y="180420"/>
                                  <a:pt x="273020" y="179528"/>
                                  <a:pt x="276225" y="179070"/>
                                </a:cubicBezTo>
                                <a:cubicBezTo>
                                  <a:pt x="290055" y="177094"/>
                                  <a:pt x="291410" y="178131"/>
                                  <a:pt x="302895" y="175260"/>
                                </a:cubicBezTo>
                                <a:cubicBezTo>
                                  <a:pt x="312356" y="172895"/>
                                  <a:pt x="305326" y="173634"/>
                                  <a:pt x="316230" y="169545"/>
                                </a:cubicBezTo>
                                <a:cubicBezTo>
                                  <a:pt x="318681" y="168626"/>
                                  <a:pt x="321246" y="167914"/>
                                  <a:pt x="323850" y="167640"/>
                                </a:cubicBezTo>
                                <a:cubicBezTo>
                                  <a:pt x="333344" y="166641"/>
                                  <a:pt x="342900" y="166370"/>
                                  <a:pt x="352425" y="165735"/>
                                </a:cubicBezTo>
                                <a:cubicBezTo>
                                  <a:pt x="370840" y="166370"/>
                                  <a:pt x="389315" y="166020"/>
                                  <a:pt x="407670" y="167640"/>
                                </a:cubicBezTo>
                                <a:cubicBezTo>
                                  <a:pt x="413822" y="168183"/>
                                  <a:pt x="419127" y="173510"/>
                                  <a:pt x="424815" y="175260"/>
                                </a:cubicBezTo>
                                <a:cubicBezTo>
                                  <a:pt x="430411" y="176982"/>
                                  <a:pt x="436377" y="177307"/>
                                  <a:pt x="441960" y="179070"/>
                                </a:cubicBezTo>
                                <a:cubicBezTo>
                                  <a:pt x="448482" y="181129"/>
                                  <a:pt x="454434" y="184811"/>
                                  <a:pt x="461010" y="186690"/>
                                </a:cubicBezTo>
                                <a:cubicBezTo>
                                  <a:pt x="490793" y="195200"/>
                                  <a:pt x="478614" y="192497"/>
                                  <a:pt x="497205" y="196215"/>
                                </a:cubicBezTo>
                                <a:cubicBezTo>
                                  <a:pt x="501650" y="198120"/>
                                  <a:pt x="505918" y="200508"/>
                                  <a:pt x="510540" y="201930"/>
                                </a:cubicBezTo>
                                <a:cubicBezTo>
                                  <a:pt x="528730" y="207527"/>
                                  <a:pt x="515396" y="199461"/>
                                  <a:pt x="533400" y="207645"/>
                                </a:cubicBezTo>
                                <a:cubicBezTo>
                                  <a:pt x="536771" y="209177"/>
                                  <a:pt x="539613" y="211704"/>
                                  <a:pt x="542925" y="213360"/>
                                </a:cubicBezTo>
                                <a:cubicBezTo>
                                  <a:pt x="547250" y="215523"/>
                                  <a:pt x="551935" y="216912"/>
                                  <a:pt x="556260" y="219075"/>
                                </a:cubicBezTo>
                                <a:cubicBezTo>
                                  <a:pt x="575072" y="228481"/>
                                  <a:pt x="555991" y="221409"/>
                                  <a:pt x="577215" y="230505"/>
                                </a:cubicBezTo>
                                <a:cubicBezTo>
                                  <a:pt x="582202" y="232642"/>
                                  <a:pt x="587447" y="234133"/>
                                  <a:pt x="592455" y="236220"/>
                                </a:cubicBezTo>
                                <a:cubicBezTo>
                                  <a:pt x="602692" y="240485"/>
                                  <a:pt x="612765" y="245133"/>
                                  <a:pt x="622935" y="249555"/>
                                </a:cubicBezTo>
                                <a:cubicBezTo>
                                  <a:pt x="627370" y="251483"/>
                                  <a:pt x="631945" y="253107"/>
                                  <a:pt x="636270" y="255270"/>
                                </a:cubicBezTo>
                                <a:cubicBezTo>
                                  <a:pt x="642620" y="258445"/>
                                  <a:pt x="648755" y="262092"/>
                                  <a:pt x="655320" y="264795"/>
                                </a:cubicBezTo>
                                <a:cubicBezTo>
                                  <a:pt x="668531" y="270235"/>
                                  <a:pt x="676414" y="269000"/>
                                  <a:pt x="691515" y="270510"/>
                                </a:cubicBezTo>
                                <a:cubicBezTo>
                                  <a:pt x="696609" y="271019"/>
                                  <a:pt x="701675" y="271780"/>
                                  <a:pt x="706755" y="272415"/>
                                </a:cubicBezTo>
                                <a:cubicBezTo>
                                  <a:pt x="730080" y="270749"/>
                                  <a:pt x="753153" y="272189"/>
                                  <a:pt x="775335" y="264795"/>
                                </a:cubicBezTo>
                                <a:cubicBezTo>
                                  <a:pt x="778029" y="263897"/>
                                  <a:pt x="780530" y="262463"/>
                                  <a:pt x="782955" y="260985"/>
                                </a:cubicBezTo>
                                <a:cubicBezTo>
                                  <a:pt x="806575" y="246583"/>
                                  <a:pt x="830077" y="231985"/>
                                  <a:pt x="853440" y="217170"/>
                                </a:cubicBezTo>
                                <a:cubicBezTo>
                                  <a:pt x="866220" y="209066"/>
                                  <a:pt x="855801" y="213208"/>
                                  <a:pt x="866775" y="209550"/>
                                </a:cubicBezTo>
                                <a:cubicBezTo>
                                  <a:pt x="869950" y="206375"/>
                                  <a:pt x="873343" y="203404"/>
                                  <a:pt x="876300" y="200025"/>
                                </a:cubicBezTo>
                                <a:cubicBezTo>
                                  <a:pt x="877808" y="198302"/>
                                  <a:pt x="878644" y="196069"/>
                                  <a:pt x="880110" y="194310"/>
                                </a:cubicBezTo>
                                <a:cubicBezTo>
                                  <a:pt x="884694" y="188810"/>
                                  <a:pt x="885921" y="188531"/>
                                  <a:pt x="891540" y="184785"/>
                                </a:cubicBezTo>
                                <a:cubicBezTo>
                                  <a:pt x="895191" y="173831"/>
                                  <a:pt x="891295" y="182679"/>
                                  <a:pt x="902970" y="169545"/>
                                </a:cubicBezTo>
                                <a:cubicBezTo>
                                  <a:pt x="916352" y="154490"/>
                                  <a:pt x="899512" y="169264"/>
                                  <a:pt x="918210" y="154305"/>
                                </a:cubicBezTo>
                                <a:cubicBezTo>
                                  <a:pt x="920029" y="149757"/>
                                  <a:pt x="922025" y="142870"/>
                                  <a:pt x="925830" y="139065"/>
                                </a:cubicBezTo>
                                <a:cubicBezTo>
                                  <a:pt x="928075" y="136820"/>
                                  <a:pt x="930910" y="135255"/>
                                  <a:pt x="933450" y="133350"/>
                                </a:cubicBezTo>
                                <a:cubicBezTo>
                                  <a:pt x="935990" y="128270"/>
                                  <a:pt x="937662" y="122654"/>
                                  <a:pt x="941070" y="118110"/>
                                </a:cubicBezTo>
                                <a:cubicBezTo>
                                  <a:pt x="942975" y="115570"/>
                                  <a:pt x="944940" y="113074"/>
                                  <a:pt x="946785" y="110490"/>
                                </a:cubicBezTo>
                                <a:cubicBezTo>
                                  <a:pt x="948116" y="108627"/>
                                  <a:pt x="949199" y="106590"/>
                                  <a:pt x="950595" y="104775"/>
                                </a:cubicBezTo>
                                <a:cubicBezTo>
                                  <a:pt x="955553" y="98329"/>
                                  <a:pt x="959661" y="91017"/>
                                  <a:pt x="965835" y="85725"/>
                                </a:cubicBezTo>
                                <a:cubicBezTo>
                                  <a:pt x="970280" y="81915"/>
                                  <a:pt x="975030" y="78435"/>
                                  <a:pt x="979170" y="74295"/>
                                </a:cubicBezTo>
                                <a:cubicBezTo>
                                  <a:pt x="1004555" y="48910"/>
                                  <a:pt x="962824" y="85768"/>
                                  <a:pt x="992505" y="59055"/>
                                </a:cubicBezTo>
                                <a:cubicBezTo>
                                  <a:pt x="1004238" y="48495"/>
                                  <a:pt x="1004922" y="48776"/>
                                  <a:pt x="1019175" y="40005"/>
                                </a:cubicBezTo>
                                <a:cubicBezTo>
                                  <a:pt x="1027545" y="34854"/>
                                  <a:pt x="1036359" y="29516"/>
                                  <a:pt x="1045845" y="26670"/>
                                </a:cubicBezTo>
                                <a:cubicBezTo>
                                  <a:pt x="1059954" y="22437"/>
                                  <a:pt x="1091564" y="23120"/>
                                  <a:pt x="1097280" y="22860"/>
                                </a:cubicBezTo>
                                <a:cubicBezTo>
                                  <a:pt x="1096010" y="20955"/>
                                  <a:pt x="1095229" y="18611"/>
                                  <a:pt x="1093470" y="17145"/>
                                </a:cubicBezTo>
                                <a:cubicBezTo>
                                  <a:pt x="1091288" y="15327"/>
                                  <a:pt x="1088445" y="14488"/>
                                  <a:pt x="1085850" y="13335"/>
                                </a:cubicBezTo>
                                <a:cubicBezTo>
                                  <a:pt x="1072628" y="7459"/>
                                  <a:pt x="1080612" y="11192"/>
                                  <a:pt x="1068705" y="7620"/>
                                </a:cubicBezTo>
                                <a:cubicBezTo>
                                  <a:pt x="1064858" y="6466"/>
                                  <a:pt x="1061049" y="5182"/>
                                  <a:pt x="1057275" y="3810"/>
                                </a:cubicBezTo>
                                <a:cubicBezTo>
                                  <a:pt x="1054061" y="2641"/>
                                  <a:pt x="1047750" y="0"/>
                                  <a:pt x="1047750" y="0"/>
                                </a:cubicBezTo>
                              </a:path>
                            </a:pathLst>
                          </a:cu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p>
                        </p:txBody>
                      </p:sp>
                    </p:grpSp>
                    <p:sp>
                      <p:nvSpPr>
                        <p:cNvPr id="4793" name="Oval 4792">
                          <a:extLst>
                            <a:ext uri="{FF2B5EF4-FFF2-40B4-BE49-F238E27FC236}">
                              <a16:creationId xmlns:a16="http://schemas.microsoft.com/office/drawing/2014/main" id="{F9E8C58E-21C1-6898-67B3-490B8D1B7A17}"/>
                            </a:ext>
                          </a:extLst>
                        </p:cNvPr>
                        <p:cNvSpPr/>
                        <p:nvPr/>
                      </p:nvSpPr>
                      <p:spPr>
                        <a:xfrm>
                          <a:off x="5568342" y="3037894"/>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794" name="Oval 4793">
                          <a:extLst>
                            <a:ext uri="{FF2B5EF4-FFF2-40B4-BE49-F238E27FC236}">
                              <a16:creationId xmlns:a16="http://schemas.microsoft.com/office/drawing/2014/main" id="{6213023B-A26E-1FAF-0525-A5CC48025191}"/>
                            </a:ext>
                          </a:extLst>
                        </p:cNvPr>
                        <p:cNvSpPr/>
                        <p:nvPr/>
                      </p:nvSpPr>
                      <p:spPr>
                        <a:xfrm>
                          <a:off x="5654523" y="3071164"/>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795" name="Oval 4794">
                          <a:extLst>
                            <a:ext uri="{FF2B5EF4-FFF2-40B4-BE49-F238E27FC236}">
                              <a16:creationId xmlns:a16="http://schemas.microsoft.com/office/drawing/2014/main" id="{200CAA53-0B04-2698-BB2B-0BCC3B38E34F}"/>
                            </a:ext>
                          </a:extLst>
                        </p:cNvPr>
                        <p:cNvSpPr/>
                        <p:nvPr/>
                      </p:nvSpPr>
                      <p:spPr>
                        <a:xfrm>
                          <a:off x="5762882" y="3118856"/>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796" name="Oval 4795">
                          <a:extLst>
                            <a:ext uri="{FF2B5EF4-FFF2-40B4-BE49-F238E27FC236}">
                              <a16:creationId xmlns:a16="http://schemas.microsoft.com/office/drawing/2014/main" id="{33905ED5-A69F-D9A4-7279-077ADC7C7F4C}"/>
                            </a:ext>
                          </a:extLst>
                        </p:cNvPr>
                        <p:cNvSpPr/>
                        <p:nvPr/>
                      </p:nvSpPr>
                      <p:spPr>
                        <a:xfrm>
                          <a:off x="5869179" y="313924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797" name="Oval 4796">
                          <a:extLst>
                            <a:ext uri="{FF2B5EF4-FFF2-40B4-BE49-F238E27FC236}">
                              <a16:creationId xmlns:a16="http://schemas.microsoft.com/office/drawing/2014/main" id="{570C8D1C-00D1-5344-DCC2-117D2BE22971}"/>
                            </a:ext>
                          </a:extLst>
                        </p:cNvPr>
                        <p:cNvSpPr/>
                        <p:nvPr/>
                      </p:nvSpPr>
                      <p:spPr>
                        <a:xfrm>
                          <a:off x="5970395" y="309329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798" name="Oval 4797">
                          <a:extLst>
                            <a:ext uri="{FF2B5EF4-FFF2-40B4-BE49-F238E27FC236}">
                              <a16:creationId xmlns:a16="http://schemas.microsoft.com/office/drawing/2014/main" id="{0AAF2668-0BAD-A5FB-E21D-BCD6ED6ED451}"/>
                            </a:ext>
                          </a:extLst>
                        </p:cNvPr>
                        <p:cNvSpPr/>
                        <p:nvPr/>
                      </p:nvSpPr>
                      <p:spPr>
                        <a:xfrm>
                          <a:off x="6050666" y="300973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799" name="Oval 4798">
                          <a:extLst>
                            <a:ext uri="{FF2B5EF4-FFF2-40B4-BE49-F238E27FC236}">
                              <a16:creationId xmlns:a16="http://schemas.microsoft.com/office/drawing/2014/main" id="{BFC7BA35-BF12-3FCB-46A4-504D69E81BD8}"/>
                            </a:ext>
                          </a:extLst>
                        </p:cNvPr>
                        <p:cNvSpPr/>
                        <p:nvPr/>
                      </p:nvSpPr>
                      <p:spPr>
                        <a:xfrm>
                          <a:off x="6123570" y="292816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00" name="Oval 4799">
                          <a:extLst>
                            <a:ext uri="{FF2B5EF4-FFF2-40B4-BE49-F238E27FC236}">
                              <a16:creationId xmlns:a16="http://schemas.microsoft.com/office/drawing/2014/main" id="{EA323B20-2D2A-4733-59A9-2ACEA2217DB0}"/>
                            </a:ext>
                          </a:extLst>
                        </p:cNvPr>
                        <p:cNvSpPr/>
                        <p:nvPr/>
                      </p:nvSpPr>
                      <p:spPr>
                        <a:xfrm>
                          <a:off x="6031150" y="303223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01" name="Oval 4800">
                          <a:extLst>
                            <a:ext uri="{FF2B5EF4-FFF2-40B4-BE49-F238E27FC236}">
                              <a16:creationId xmlns:a16="http://schemas.microsoft.com/office/drawing/2014/main" id="{4A752930-6C35-0B28-A028-E56B980B4CB2}"/>
                            </a:ext>
                          </a:extLst>
                        </p:cNvPr>
                        <p:cNvSpPr/>
                        <p:nvPr/>
                      </p:nvSpPr>
                      <p:spPr>
                        <a:xfrm>
                          <a:off x="5984961" y="307604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02" name="Oval 4801">
                          <a:extLst>
                            <a:ext uri="{FF2B5EF4-FFF2-40B4-BE49-F238E27FC236}">
                              <a16:creationId xmlns:a16="http://schemas.microsoft.com/office/drawing/2014/main" id="{467BD7D3-9CBD-7A23-A412-29E245EEB29B}"/>
                            </a:ext>
                          </a:extLst>
                        </p:cNvPr>
                        <p:cNvSpPr/>
                        <p:nvPr/>
                      </p:nvSpPr>
                      <p:spPr>
                        <a:xfrm>
                          <a:off x="6010755" y="3053749"/>
                          <a:ext cx="45719" cy="457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sp>
                      <p:nvSpPr>
                        <p:cNvPr id="4803" name="Oval 4802">
                          <a:extLst>
                            <a:ext uri="{FF2B5EF4-FFF2-40B4-BE49-F238E27FC236}">
                              <a16:creationId xmlns:a16="http://schemas.microsoft.com/office/drawing/2014/main" id="{EA806FE7-5AF1-8F89-2739-C832D1CEAB3C}"/>
                            </a:ext>
                          </a:extLst>
                        </p:cNvPr>
                        <p:cNvSpPr/>
                        <p:nvPr/>
                      </p:nvSpPr>
                      <p:spPr>
                        <a:xfrm>
                          <a:off x="2929374" y="4183785"/>
                          <a:ext cx="45719" cy="457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mc:AlternateContent xmlns:mc="http://schemas.openxmlformats.org/markup-compatibility/2006">
                      <mc:Choice xmlns:a14="http://schemas.microsoft.com/office/drawing/2010/main" Requires="a14">
                        <p:sp>
                          <p:nvSpPr>
                            <p:cNvPr id="4804" name="TextBox 4803">
                              <a:extLst>
                                <a:ext uri="{FF2B5EF4-FFF2-40B4-BE49-F238E27FC236}">
                                  <a16:creationId xmlns:a16="http://schemas.microsoft.com/office/drawing/2014/main" id="{147EF3DF-BF4A-79F7-AD86-C6F74377571F}"/>
                                </a:ext>
                              </a:extLst>
                            </p:cNvPr>
                            <p:cNvSpPr txBox="1"/>
                            <p:nvPr/>
                          </p:nvSpPr>
                          <p:spPr>
                            <a:xfrm>
                              <a:off x="2313415" y="4039120"/>
                              <a:ext cx="164639" cy="194238"/>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b="1" i="1" dirty="0">
                                            <a:latin typeface="Cambria Math" panose="02040503050406030204" pitchFamily="18" charset="0"/>
                                          </a:rPr>
                                        </m:ctrlPr>
                                      </m:sSubPr>
                                      <m:e>
                                        <m:r>
                                          <a:rPr lang="en-US" altLang="zh-CN" sz="3600" b="1" i="1" dirty="0">
                                            <a:latin typeface="Cambria Math" panose="02040503050406030204" pitchFamily="18" charset="0"/>
                                          </a:rPr>
                                          <m:t>𝒕</m:t>
                                        </m:r>
                                      </m:e>
                                      <m:sub>
                                        <m:r>
                                          <a:rPr lang="en-US" altLang="zh-CN" sz="3600" b="1" i="1" dirty="0">
                                            <a:latin typeface="Cambria Math" panose="02040503050406030204" pitchFamily="18" charset="0"/>
                                          </a:rPr>
                                          <m:t>𝒏</m:t>
                                        </m:r>
                                      </m:sub>
                                    </m:sSub>
                                  </m:oMath>
                                </m:oMathPara>
                              </a14:m>
                              <a:endParaRPr lang="zh-CN" altLang="en-US" sz="3600" b="1" dirty="0" err="1">
                                <a:latin typeface="+mn-lt"/>
                              </a:endParaRPr>
                            </a:p>
                          </p:txBody>
                        </p:sp>
                      </mc:Choice>
                      <mc:Fallback>
                        <p:sp>
                          <p:nvSpPr>
                            <p:cNvPr id="4804" name="TextBox 4803">
                              <a:extLst>
                                <a:ext uri="{FF2B5EF4-FFF2-40B4-BE49-F238E27FC236}">
                                  <a16:creationId xmlns:a16="http://schemas.microsoft.com/office/drawing/2014/main" id="{147EF3DF-BF4A-79F7-AD86-C6F74377571F}"/>
                                </a:ext>
                              </a:extLst>
                            </p:cNvPr>
                            <p:cNvSpPr txBox="1">
                              <a:spLocks noRot="1" noChangeAspect="1" noMove="1" noResize="1" noEditPoints="1" noAdjustHandles="1" noChangeArrowheads="1" noChangeShapeType="1" noTextEdit="1"/>
                            </p:cNvSpPr>
                            <p:nvPr/>
                          </p:nvSpPr>
                          <p:spPr>
                            <a:xfrm>
                              <a:off x="2313415" y="4039120"/>
                              <a:ext cx="164639" cy="194238"/>
                            </a:xfrm>
                            <a:prstGeom prst="rect">
                              <a:avLst/>
                            </a:prstGeom>
                            <a:blipFill>
                              <a:blip r:embed="rId3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805" name="TextBox 4804">
                              <a:extLst>
                                <a:ext uri="{FF2B5EF4-FFF2-40B4-BE49-F238E27FC236}">
                                  <a16:creationId xmlns:a16="http://schemas.microsoft.com/office/drawing/2014/main" id="{27212F59-8270-F48B-A3FB-02FBCF5DF313}"/>
                                </a:ext>
                              </a:extLst>
                            </p:cNvPr>
                            <p:cNvSpPr txBox="1"/>
                            <p:nvPr/>
                          </p:nvSpPr>
                          <p:spPr>
                            <a:xfrm>
                              <a:off x="3130235" y="4101470"/>
                              <a:ext cx="155766" cy="212637"/>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b="1" i="1" dirty="0">
                                            <a:latin typeface="Cambria Math" panose="02040503050406030204" pitchFamily="18" charset="0"/>
                                          </a:rPr>
                                        </m:ctrlPr>
                                      </m:sSubPr>
                                      <m:e>
                                        <m:r>
                                          <a:rPr lang="en-US" altLang="zh-CN" sz="3600" b="1" i="1" dirty="0">
                                            <a:latin typeface="Cambria Math" panose="02040503050406030204" pitchFamily="18" charset="0"/>
                                          </a:rPr>
                                          <m:t>𝒕</m:t>
                                        </m:r>
                                      </m:e>
                                      <m:sub>
                                        <m:r>
                                          <a:rPr lang="en-US" altLang="zh-CN" sz="3600" b="1" i="1" dirty="0">
                                            <a:latin typeface="Cambria Math" panose="02040503050406030204" pitchFamily="18" charset="0"/>
                                          </a:rPr>
                                          <m:t>𝒇</m:t>
                                        </m:r>
                                      </m:sub>
                                    </m:sSub>
                                  </m:oMath>
                                </m:oMathPara>
                              </a14:m>
                              <a:endParaRPr lang="zh-CN" altLang="en-US" sz="3600" b="1" dirty="0" err="1">
                                <a:latin typeface="+mn-lt"/>
                              </a:endParaRPr>
                            </a:p>
                          </p:txBody>
                        </p:sp>
                      </mc:Choice>
                      <mc:Fallback>
                        <p:sp>
                          <p:nvSpPr>
                            <p:cNvPr id="4805" name="TextBox 4804">
                              <a:extLst>
                                <a:ext uri="{FF2B5EF4-FFF2-40B4-BE49-F238E27FC236}">
                                  <a16:creationId xmlns:a16="http://schemas.microsoft.com/office/drawing/2014/main" id="{27212F59-8270-F48B-A3FB-02FBCF5DF313}"/>
                                </a:ext>
                              </a:extLst>
                            </p:cNvPr>
                            <p:cNvSpPr txBox="1">
                              <a:spLocks noRot="1" noChangeAspect="1" noMove="1" noResize="1" noEditPoints="1" noAdjustHandles="1" noChangeArrowheads="1" noChangeShapeType="1" noTextEdit="1"/>
                            </p:cNvSpPr>
                            <p:nvPr/>
                          </p:nvSpPr>
                          <p:spPr>
                            <a:xfrm>
                              <a:off x="3130235" y="4101470"/>
                              <a:ext cx="155766" cy="212637"/>
                            </a:xfrm>
                            <a:prstGeom prst="rect">
                              <a:avLst/>
                            </a:prstGeom>
                            <a:blipFill>
                              <a:blip r:embed="rId35"/>
                              <a:stretch>
                                <a:fillRect/>
                              </a:stretch>
                            </a:blipFill>
                          </p:spPr>
                          <p:txBody>
                            <a:bodyPr/>
                            <a:lstStyle/>
                            <a:p>
                              <a:r>
                                <a:rPr lang="zh-CN" altLang="en-US">
                                  <a:noFill/>
                                </a:rPr>
                                <a:t> </a:t>
                              </a:r>
                            </a:p>
                          </p:txBody>
                        </p:sp>
                      </mc:Fallback>
                    </mc:AlternateContent>
                    <p:grpSp>
                      <p:nvGrpSpPr>
                        <p:cNvPr id="4806" name="Group 4805">
                          <a:extLst>
                            <a:ext uri="{FF2B5EF4-FFF2-40B4-BE49-F238E27FC236}">
                              <a16:creationId xmlns:a16="http://schemas.microsoft.com/office/drawing/2014/main" id="{9ABF1002-99C2-0FC5-5968-E4D0EE061427}"/>
                            </a:ext>
                          </a:extLst>
                        </p:cNvPr>
                        <p:cNvGrpSpPr/>
                        <p:nvPr/>
                      </p:nvGrpSpPr>
                      <p:grpSpPr>
                        <a:xfrm>
                          <a:off x="703552" y="3477252"/>
                          <a:ext cx="1055469" cy="417888"/>
                          <a:chOff x="703552" y="3477252"/>
                          <a:chExt cx="1055469" cy="417888"/>
                        </a:xfrm>
                      </p:grpSpPr>
                      <p:sp>
                        <p:nvSpPr>
                          <p:cNvPr id="4813" name="TextBox 4812">
                            <a:extLst>
                              <a:ext uri="{FF2B5EF4-FFF2-40B4-BE49-F238E27FC236}">
                                <a16:creationId xmlns:a16="http://schemas.microsoft.com/office/drawing/2014/main" id="{E4D8C121-8F91-E682-973A-8AC6EAED20E0}"/>
                              </a:ext>
                            </a:extLst>
                          </p:cNvPr>
                          <p:cNvSpPr txBox="1"/>
                          <p:nvPr/>
                        </p:nvSpPr>
                        <p:spPr>
                          <a:xfrm>
                            <a:off x="856345" y="3711964"/>
                            <a:ext cx="801762" cy="183176"/>
                          </a:xfrm>
                          <a:prstGeom prst="rect">
                            <a:avLst/>
                          </a:prstGeom>
                          <a:noFill/>
                        </p:spPr>
                        <p:txBody>
                          <a:bodyPr wrap="none" lIns="0" tIns="0" rIns="0" bIns="0" rtlCol="0">
                            <a:spAutoFit/>
                          </a:bodyPr>
                          <a:lstStyle/>
                          <a:p>
                            <a:pPr algn="ctr">
                              <a:lnSpc>
                                <a:spcPct val="114000"/>
                              </a:lnSpc>
                            </a:pPr>
                            <a:r>
                              <a:rPr lang="en-US" altLang="zh-CN" sz="3600" dirty="0">
                                <a:latin typeface="+mn-lt"/>
                              </a:rPr>
                              <a:t>Camera Poses</a:t>
                            </a:r>
                            <a:endParaRPr lang="zh-CN" altLang="en-US" sz="3600" dirty="0" err="1">
                              <a:latin typeface="+mn-lt"/>
                            </a:endParaRPr>
                          </a:p>
                        </p:txBody>
                      </p:sp>
                      <p:pic>
                        <p:nvPicPr>
                          <p:cNvPr id="4814" name="Graphic 4813">
                            <a:extLst>
                              <a:ext uri="{FF2B5EF4-FFF2-40B4-BE49-F238E27FC236}">
                                <a16:creationId xmlns:a16="http://schemas.microsoft.com/office/drawing/2014/main" id="{F56F1015-3E2C-F661-BC9E-4FD9D27E2692}"/>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03552" y="3477252"/>
                            <a:ext cx="1055469" cy="181163"/>
                          </a:xfrm>
                          <a:prstGeom prst="rect">
                            <a:avLst/>
                          </a:prstGeom>
                        </p:spPr>
                      </p:pic>
                    </p:grpSp>
                    <p:grpSp>
                      <p:nvGrpSpPr>
                        <p:cNvPr id="4807" name="Group 4806">
                          <a:extLst>
                            <a:ext uri="{FF2B5EF4-FFF2-40B4-BE49-F238E27FC236}">
                              <a16:creationId xmlns:a16="http://schemas.microsoft.com/office/drawing/2014/main" id="{0E1DA990-B4F8-556C-47E0-61AE0B8B0FC0}"/>
                            </a:ext>
                          </a:extLst>
                        </p:cNvPr>
                        <p:cNvGrpSpPr/>
                        <p:nvPr/>
                      </p:nvGrpSpPr>
                      <p:grpSpPr>
                        <a:xfrm>
                          <a:off x="961858" y="4042108"/>
                          <a:ext cx="617363" cy="402701"/>
                          <a:chOff x="961858" y="4042108"/>
                          <a:chExt cx="617363" cy="402701"/>
                        </a:xfrm>
                      </p:grpSpPr>
                      <p:pic>
                        <p:nvPicPr>
                          <p:cNvPr id="4811" name="Graphic 4810">
                            <a:extLst>
                              <a:ext uri="{FF2B5EF4-FFF2-40B4-BE49-F238E27FC236}">
                                <a16:creationId xmlns:a16="http://schemas.microsoft.com/office/drawing/2014/main" id="{89E91622-22CC-4DB9-F6C4-E7F19C7EB0AE}"/>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015974" y="4042108"/>
                            <a:ext cx="541194" cy="197579"/>
                          </a:xfrm>
                          <a:prstGeom prst="rect">
                            <a:avLst/>
                          </a:prstGeom>
                        </p:spPr>
                      </p:pic>
                      <p:sp>
                        <p:nvSpPr>
                          <p:cNvPr id="4812" name="TextBox 4811">
                            <a:extLst>
                              <a:ext uri="{FF2B5EF4-FFF2-40B4-BE49-F238E27FC236}">
                                <a16:creationId xmlns:a16="http://schemas.microsoft.com/office/drawing/2014/main" id="{BD9FCDE9-A1AC-E3CD-DA6C-1281DA5F1E4A}"/>
                              </a:ext>
                            </a:extLst>
                          </p:cNvPr>
                          <p:cNvSpPr txBox="1"/>
                          <p:nvPr/>
                        </p:nvSpPr>
                        <p:spPr>
                          <a:xfrm>
                            <a:off x="961858" y="4261633"/>
                            <a:ext cx="617363" cy="183176"/>
                          </a:xfrm>
                          <a:prstGeom prst="rect">
                            <a:avLst/>
                          </a:prstGeom>
                          <a:noFill/>
                        </p:spPr>
                        <p:txBody>
                          <a:bodyPr wrap="none" lIns="0" tIns="0" rIns="0" bIns="0" rtlCol="0">
                            <a:spAutoFit/>
                          </a:bodyPr>
                          <a:lstStyle/>
                          <a:p>
                            <a:pPr algn="ctr">
                              <a:lnSpc>
                                <a:spcPct val="114000"/>
                              </a:lnSpc>
                            </a:pPr>
                            <a:r>
                              <a:rPr lang="en-US" altLang="zh-CN" sz="3600" dirty="0">
                                <a:latin typeface="+mn-lt"/>
                              </a:rPr>
                              <a:t>Time steps</a:t>
                            </a:r>
                            <a:endParaRPr lang="zh-CN" altLang="en-US" sz="3600" dirty="0" err="1">
                              <a:latin typeface="+mn-lt"/>
                            </a:endParaRPr>
                          </a:p>
                        </p:txBody>
                      </p:sp>
                    </p:grpSp>
                    <p:cxnSp>
                      <p:nvCxnSpPr>
                        <p:cNvPr id="4808" name="Connector: Elbow 4807">
                          <a:extLst>
                            <a:ext uri="{FF2B5EF4-FFF2-40B4-BE49-F238E27FC236}">
                              <a16:creationId xmlns:a16="http://schemas.microsoft.com/office/drawing/2014/main" id="{798341B6-1911-8670-F34C-561FAF2019CB}"/>
                            </a:ext>
                          </a:extLst>
                        </p:cNvPr>
                        <p:cNvCxnSpPr>
                          <a:stCxn id="4975" idx="0"/>
                          <a:endCxn id="4917" idx="1"/>
                        </p:cNvCxnSpPr>
                        <p:nvPr/>
                      </p:nvCxnSpPr>
                      <p:spPr>
                        <a:xfrm rot="5400000" flipH="1" flipV="1">
                          <a:off x="3729558" y="620000"/>
                          <a:ext cx="357928" cy="1665896"/>
                        </a:xfrm>
                        <a:prstGeom prst="bentConnector2">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4809" name="TextBox 4808">
                              <a:extLst>
                                <a:ext uri="{FF2B5EF4-FFF2-40B4-BE49-F238E27FC236}">
                                  <a16:creationId xmlns:a16="http://schemas.microsoft.com/office/drawing/2014/main" id="{0F391189-2331-CE6B-3BBF-68D6DC9F0B7C}"/>
                                </a:ext>
                              </a:extLst>
                            </p:cNvPr>
                            <p:cNvSpPr txBox="1"/>
                            <p:nvPr/>
                          </p:nvSpPr>
                          <p:spPr>
                            <a:xfrm>
                              <a:off x="6867565" y="4050255"/>
                              <a:ext cx="180080" cy="210034"/>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i="1">
                                            <a:latin typeface="Cambria Math" panose="02040503050406030204" pitchFamily="18" charset="0"/>
                                          </a:rPr>
                                        </m:ctrlPr>
                                      </m:sSubPr>
                                      <m:e>
                                        <m:r>
                                          <a:rPr lang="en-US" altLang="zh-CN" sz="3600" i="1">
                                            <a:latin typeface="Cambria Math" panose="02040503050406030204" pitchFamily="18" charset="0"/>
                                          </a:rPr>
                                          <m:t> </m:t>
                                        </m:r>
                                      </m:e>
                                      <m:sub>
                                        <m:r>
                                          <a:rPr lang="en-US" altLang="zh-CN" sz="3600" i="1">
                                            <a:latin typeface="Cambria Math" panose="02040503050406030204" pitchFamily="18" charset="0"/>
                                          </a:rPr>
                                          <m:t>𝑔𝑡</m:t>
                                        </m:r>
                                      </m:sub>
                                    </m:sSub>
                                  </m:oMath>
                                </m:oMathPara>
                              </a14:m>
                              <a:endParaRPr lang="zh-CN" altLang="en-US" sz="3600" dirty="0" err="1">
                                <a:latin typeface="+mn-lt"/>
                              </a:endParaRPr>
                            </a:p>
                          </p:txBody>
                        </p:sp>
                      </mc:Choice>
                      <mc:Fallback>
                        <p:sp>
                          <p:nvSpPr>
                            <p:cNvPr id="4809" name="TextBox 4808">
                              <a:extLst>
                                <a:ext uri="{FF2B5EF4-FFF2-40B4-BE49-F238E27FC236}">
                                  <a16:creationId xmlns:a16="http://schemas.microsoft.com/office/drawing/2014/main" id="{0F391189-2331-CE6B-3BBF-68D6DC9F0B7C}"/>
                                </a:ext>
                              </a:extLst>
                            </p:cNvPr>
                            <p:cNvSpPr txBox="1">
                              <a:spLocks noRot="1" noChangeAspect="1" noMove="1" noResize="1" noEditPoints="1" noAdjustHandles="1" noChangeArrowheads="1" noChangeShapeType="1" noTextEdit="1"/>
                            </p:cNvSpPr>
                            <p:nvPr/>
                          </p:nvSpPr>
                          <p:spPr>
                            <a:xfrm>
                              <a:off x="6867565" y="4050255"/>
                              <a:ext cx="180080" cy="210034"/>
                            </a:xfrm>
                            <a:prstGeom prst="rect">
                              <a:avLst/>
                            </a:prstGeom>
                            <a:blipFill>
                              <a:blip r:embed="rId4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810" name="TextBox 4809">
                              <a:extLst>
                                <a:ext uri="{FF2B5EF4-FFF2-40B4-BE49-F238E27FC236}">
                                  <a16:creationId xmlns:a16="http://schemas.microsoft.com/office/drawing/2014/main" id="{BE1DB2A2-E106-6041-F7CF-16F24A714CB1}"/>
                                </a:ext>
                              </a:extLst>
                            </p:cNvPr>
                            <p:cNvSpPr txBox="1"/>
                            <p:nvPr/>
                          </p:nvSpPr>
                          <p:spPr>
                            <a:xfrm>
                              <a:off x="8456316" y="4051587"/>
                              <a:ext cx="180080" cy="210034"/>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i="1">
                                            <a:latin typeface="Cambria Math" panose="02040503050406030204" pitchFamily="18" charset="0"/>
                                          </a:rPr>
                                        </m:ctrlPr>
                                      </m:sSubPr>
                                      <m:e>
                                        <m:r>
                                          <a:rPr lang="en-US" altLang="zh-CN" sz="3600" i="1">
                                            <a:latin typeface="Cambria Math" panose="02040503050406030204" pitchFamily="18" charset="0"/>
                                          </a:rPr>
                                          <m:t> </m:t>
                                        </m:r>
                                      </m:e>
                                      <m:sub>
                                        <m:r>
                                          <a:rPr lang="en-US" altLang="zh-CN" sz="3600" i="1">
                                            <a:latin typeface="Cambria Math" panose="02040503050406030204" pitchFamily="18" charset="0"/>
                                          </a:rPr>
                                          <m:t>𝑔𝑡</m:t>
                                        </m:r>
                                      </m:sub>
                                    </m:sSub>
                                  </m:oMath>
                                </m:oMathPara>
                              </a14:m>
                              <a:endParaRPr lang="zh-CN" altLang="en-US" sz="3600" dirty="0" err="1">
                                <a:latin typeface="+mn-lt"/>
                              </a:endParaRPr>
                            </a:p>
                          </p:txBody>
                        </p:sp>
                      </mc:Choice>
                      <mc:Fallback>
                        <p:sp>
                          <p:nvSpPr>
                            <p:cNvPr id="4810" name="TextBox 4809">
                              <a:extLst>
                                <a:ext uri="{FF2B5EF4-FFF2-40B4-BE49-F238E27FC236}">
                                  <a16:creationId xmlns:a16="http://schemas.microsoft.com/office/drawing/2014/main" id="{BE1DB2A2-E106-6041-F7CF-16F24A714CB1}"/>
                                </a:ext>
                              </a:extLst>
                            </p:cNvPr>
                            <p:cNvSpPr txBox="1">
                              <a:spLocks noRot="1" noChangeAspect="1" noMove="1" noResize="1" noEditPoints="1" noAdjustHandles="1" noChangeArrowheads="1" noChangeShapeType="1" noTextEdit="1"/>
                            </p:cNvSpPr>
                            <p:nvPr/>
                          </p:nvSpPr>
                          <p:spPr>
                            <a:xfrm>
                              <a:off x="8456316" y="4051587"/>
                              <a:ext cx="180080" cy="210034"/>
                            </a:xfrm>
                            <a:prstGeom prst="rect">
                              <a:avLst/>
                            </a:prstGeom>
                            <a:blipFill>
                              <a:blip r:embed="rId41"/>
                              <a:stretch>
                                <a:fillRect/>
                              </a:stretch>
                            </a:blipFill>
                          </p:spPr>
                          <p:txBody>
                            <a:bodyPr/>
                            <a:lstStyle/>
                            <a:p>
                              <a:r>
                                <a:rPr lang="zh-CN" altLang="en-US">
                                  <a:noFill/>
                                </a:rPr>
                                <a:t> </a:t>
                              </a:r>
                            </a:p>
                          </p:txBody>
                        </p:sp>
                      </mc:Fallback>
                    </mc:AlternateContent>
                  </p:grpSp>
                  <p:cxnSp>
                    <p:nvCxnSpPr>
                      <p:cNvPr id="4765" name="Connector: Elbow 4764">
                        <a:extLst>
                          <a:ext uri="{FF2B5EF4-FFF2-40B4-BE49-F238E27FC236}">
                            <a16:creationId xmlns:a16="http://schemas.microsoft.com/office/drawing/2014/main" id="{86AE55B5-C86D-D7F2-3AFB-BD25954BC51C}"/>
                          </a:ext>
                        </a:extLst>
                      </p:cNvPr>
                      <p:cNvCxnSpPr>
                        <a:cxnSpLocks/>
                      </p:cNvCxnSpPr>
                      <p:nvPr/>
                    </p:nvCxnSpPr>
                    <p:spPr>
                      <a:xfrm rot="5400000">
                        <a:off x="1215735" y="3101728"/>
                        <a:ext cx="1180818" cy="248085"/>
                      </a:xfrm>
                      <a:prstGeom prst="bentConnector3">
                        <a:avLst>
                          <a:gd name="adj1" fmla="val 100012"/>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766" name="Rectangle 4765">
                        <a:extLst>
                          <a:ext uri="{FF2B5EF4-FFF2-40B4-BE49-F238E27FC236}">
                            <a16:creationId xmlns:a16="http://schemas.microsoft.com/office/drawing/2014/main" id="{73815000-52BF-B32F-189C-2BEE8FF9AB60}"/>
                          </a:ext>
                        </a:extLst>
                      </p:cNvPr>
                      <p:cNvSpPr/>
                      <p:nvPr/>
                    </p:nvSpPr>
                    <p:spPr>
                      <a:xfrm>
                        <a:off x="2697062" y="4123500"/>
                        <a:ext cx="260057" cy="2665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zh-CN" altLang="en-US" sz="3600" dirty="0"/>
                      </a:p>
                    </p:txBody>
                  </p:sp>
                  <p:cxnSp>
                    <p:nvCxnSpPr>
                      <p:cNvPr id="4767" name="Connector: Elbow 4766">
                        <a:extLst>
                          <a:ext uri="{FF2B5EF4-FFF2-40B4-BE49-F238E27FC236}">
                            <a16:creationId xmlns:a16="http://schemas.microsoft.com/office/drawing/2014/main" id="{36084AD2-E930-1A3D-9F5A-31C3DD8377F4}"/>
                          </a:ext>
                        </a:extLst>
                      </p:cNvPr>
                      <p:cNvCxnSpPr>
                        <a:cxnSpLocks/>
                      </p:cNvCxnSpPr>
                      <p:nvPr/>
                    </p:nvCxnSpPr>
                    <p:spPr>
                      <a:xfrm rot="5400000">
                        <a:off x="1487280" y="3916651"/>
                        <a:ext cx="543333" cy="342395"/>
                      </a:xfrm>
                      <a:prstGeom prst="bentConnector3">
                        <a:avLst>
                          <a:gd name="adj1" fmla="val 99437"/>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759" name="Graphic 4758">
                      <a:extLst>
                        <a:ext uri="{FF2B5EF4-FFF2-40B4-BE49-F238E27FC236}">
                          <a16:creationId xmlns:a16="http://schemas.microsoft.com/office/drawing/2014/main" id="{23A8512A-43C2-B4BE-EC04-BEC3FBB5AC7E}"/>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3388822" y="1737180"/>
                      <a:ext cx="938837" cy="194853"/>
                    </a:xfrm>
                    <a:prstGeom prst="rect">
                      <a:avLst/>
                    </a:prstGeom>
                  </p:spPr>
                </p:pic>
                <p:pic>
                  <p:nvPicPr>
                    <p:cNvPr id="4760" name="Graphic 4759">
                      <a:extLst>
                        <a:ext uri="{FF2B5EF4-FFF2-40B4-BE49-F238E27FC236}">
                          <a16:creationId xmlns:a16="http://schemas.microsoft.com/office/drawing/2014/main" id="{9294EB98-9F16-9B7A-9911-2FC4D1B43942}"/>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6685032" y="1810693"/>
                      <a:ext cx="299955" cy="138441"/>
                    </a:xfrm>
                    <a:prstGeom prst="rect">
                      <a:avLst/>
                    </a:prstGeom>
                  </p:spPr>
                </p:pic>
                <p:pic>
                  <p:nvPicPr>
                    <p:cNvPr id="4761" name="Graphic 4760">
                      <a:extLst>
                        <a:ext uri="{FF2B5EF4-FFF2-40B4-BE49-F238E27FC236}">
                          <a16:creationId xmlns:a16="http://schemas.microsoft.com/office/drawing/2014/main" id="{A473FB23-2AFE-2EFF-3D8B-7A54FDEE4F82}"/>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6687220" y="1166216"/>
                      <a:ext cx="297767" cy="141048"/>
                    </a:xfrm>
                    <a:prstGeom prst="rect">
                      <a:avLst/>
                    </a:prstGeom>
                  </p:spPr>
                </p:pic>
                <p:cxnSp>
                  <p:nvCxnSpPr>
                    <p:cNvPr id="4762" name="Connector: Elbow 4761">
                      <a:extLst>
                        <a:ext uri="{FF2B5EF4-FFF2-40B4-BE49-F238E27FC236}">
                          <a16:creationId xmlns:a16="http://schemas.microsoft.com/office/drawing/2014/main" id="{AAD0BE9F-B950-A223-FD05-8E48A5F1EC54}"/>
                        </a:ext>
                      </a:extLst>
                    </p:cNvPr>
                    <p:cNvCxnSpPr/>
                    <p:nvPr/>
                  </p:nvCxnSpPr>
                  <p:spPr>
                    <a:xfrm rot="16200000" flipH="1">
                      <a:off x="6891471" y="1361512"/>
                      <a:ext cx="422704" cy="144290"/>
                    </a:xfrm>
                    <a:prstGeom prst="bentConnector3">
                      <a:avLst>
                        <a:gd name="adj1" fmla="val 877"/>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4763" name="Connector: Elbow 4762">
                      <a:extLst>
                        <a:ext uri="{FF2B5EF4-FFF2-40B4-BE49-F238E27FC236}">
                          <a16:creationId xmlns:a16="http://schemas.microsoft.com/office/drawing/2014/main" id="{0F16941F-7BE0-A658-F3B1-AACDD6FC6000}"/>
                        </a:ext>
                      </a:extLst>
                    </p:cNvPr>
                    <p:cNvCxnSpPr>
                      <a:cxnSpLocks/>
                    </p:cNvCxnSpPr>
                    <p:nvPr/>
                  </p:nvCxnSpPr>
                  <p:spPr>
                    <a:xfrm rot="5400000" flipH="1" flipV="1">
                      <a:off x="6987524" y="1690903"/>
                      <a:ext cx="242661" cy="132227"/>
                    </a:xfrm>
                    <a:prstGeom prst="bentConnector3">
                      <a:avLst>
                        <a:gd name="adj1" fmla="val -243"/>
                      </a:avLst>
                    </a:prstGeom>
                    <a:ln w="38100">
                      <a:solidFill>
                        <a:schemeClr val="tx1"/>
                      </a:solidFill>
                    </a:ln>
                  </p:spPr>
                  <p:style>
                    <a:lnRef idx="1">
                      <a:schemeClr val="dk1"/>
                    </a:lnRef>
                    <a:fillRef idx="0">
                      <a:schemeClr val="dk1"/>
                    </a:fillRef>
                    <a:effectRef idx="0">
                      <a:schemeClr val="dk1"/>
                    </a:effectRef>
                    <a:fontRef idx="minor">
                      <a:schemeClr val="tx1"/>
                    </a:fontRef>
                  </p:style>
                </p:cxnSp>
              </p:grpSp>
              <p:pic>
                <p:nvPicPr>
                  <p:cNvPr id="4744" name="Graphic 4743">
                    <a:extLst>
                      <a:ext uri="{FF2B5EF4-FFF2-40B4-BE49-F238E27FC236}">
                        <a16:creationId xmlns:a16="http://schemas.microsoft.com/office/drawing/2014/main" id="{ED3E8E04-F66E-7C2B-FB49-EBA222E0D701}"/>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2089570" y="3201234"/>
                    <a:ext cx="341640" cy="146417"/>
                  </a:xfrm>
                  <a:prstGeom prst="rect">
                    <a:avLst/>
                  </a:prstGeom>
                </p:spPr>
              </p:pic>
              <p:pic>
                <p:nvPicPr>
                  <p:cNvPr id="4745" name="Graphic 4744">
                    <a:extLst>
                      <a:ext uri="{FF2B5EF4-FFF2-40B4-BE49-F238E27FC236}">
                        <a16:creationId xmlns:a16="http://schemas.microsoft.com/office/drawing/2014/main" id="{60BF11AD-6855-7EE9-62D0-9973551EC1B6}"/>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7868013" y="1851851"/>
                    <a:ext cx="341640" cy="146417"/>
                  </a:xfrm>
                  <a:prstGeom prst="rect">
                    <a:avLst/>
                  </a:prstGeom>
                </p:spPr>
              </p:pic>
              <p:pic>
                <p:nvPicPr>
                  <p:cNvPr id="4746" name="Graphic 4745">
                    <a:extLst>
                      <a:ext uri="{FF2B5EF4-FFF2-40B4-BE49-F238E27FC236}">
                        <a16:creationId xmlns:a16="http://schemas.microsoft.com/office/drawing/2014/main" id="{B59F8008-C893-15EF-B091-23C9A93E0453}"/>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8130197" y="2720828"/>
                    <a:ext cx="514350" cy="209550"/>
                  </a:xfrm>
                  <a:prstGeom prst="rect">
                    <a:avLst/>
                  </a:prstGeom>
                </p:spPr>
              </p:pic>
              <p:pic>
                <p:nvPicPr>
                  <p:cNvPr id="4747" name="Graphic 4746">
                    <a:extLst>
                      <a:ext uri="{FF2B5EF4-FFF2-40B4-BE49-F238E27FC236}">
                        <a16:creationId xmlns:a16="http://schemas.microsoft.com/office/drawing/2014/main" id="{9D87540A-E34F-4B1B-2F6A-E1AE021B2715}"/>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8118180" y="2987719"/>
                    <a:ext cx="523875" cy="209550"/>
                  </a:xfrm>
                  <a:prstGeom prst="rect">
                    <a:avLst/>
                  </a:prstGeom>
                </p:spPr>
              </p:pic>
              <p:pic>
                <p:nvPicPr>
                  <p:cNvPr id="4748" name="Graphic 4747">
                    <a:extLst>
                      <a:ext uri="{FF2B5EF4-FFF2-40B4-BE49-F238E27FC236}">
                        <a16:creationId xmlns:a16="http://schemas.microsoft.com/office/drawing/2014/main" id="{0CE28470-1698-76A3-FE8E-74D9C7063A27}"/>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8236628" y="1844366"/>
                    <a:ext cx="400480" cy="128456"/>
                  </a:xfrm>
                  <a:prstGeom prst="rect">
                    <a:avLst/>
                  </a:prstGeom>
                </p:spPr>
              </p:pic>
              <p:grpSp>
                <p:nvGrpSpPr>
                  <p:cNvPr id="4749" name="Group 4748">
                    <a:extLst>
                      <a:ext uri="{FF2B5EF4-FFF2-40B4-BE49-F238E27FC236}">
                        <a16:creationId xmlns:a16="http://schemas.microsoft.com/office/drawing/2014/main" id="{21B2A287-8E20-3981-30E0-9263557095BC}"/>
                      </a:ext>
                    </a:extLst>
                  </p:cNvPr>
                  <p:cNvGrpSpPr/>
                  <p:nvPr/>
                </p:nvGrpSpPr>
                <p:grpSpPr>
                  <a:xfrm>
                    <a:off x="2336676" y="2452043"/>
                    <a:ext cx="1073389" cy="183176"/>
                    <a:chOff x="2482294" y="2448942"/>
                    <a:chExt cx="1073389" cy="183176"/>
                  </a:xfrm>
                </p:grpSpPr>
                <p:pic>
                  <p:nvPicPr>
                    <p:cNvPr id="4756" name="Graphic 4755">
                      <a:extLst>
                        <a:ext uri="{FF2B5EF4-FFF2-40B4-BE49-F238E27FC236}">
                          <a16:creationId xmlns:a16="http://schemas.microsoft.com/office/drawing/2014/main" id="{585B21AC-F308-A2B4-D5C7-D76771AF1AAE}"/>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3208950" y="2517706"/>
                      <a:ext cx="346733" cy="98132"/>
                    </a:xfrm>
                    <a:prstGeom prst="rect">
                      <a:avLst/>
                    </a:prstGeom>
                  </p:spPr>
                </p:pic>
                <p:sp>
                  <p:nvSpPr>
                    <p:cNvPr id="4757" name="TextBox 4756">
                      <a:extLst>
                        <a:ext uri="{FF2B5EF4-FFF2-40B4-BE49-F238E27FC236}">
                          <a16:creationId xmlns:a16="http://schemas.microsoft.com/office/drawing/2014/main" id="{5F504014-BC02-53B1-7562-59D1B5F0FABC}"/>
                        </a:ext>
                      </a:extLst>
                    </p:cNvPr>
                    <p:cNvSpPr txBox="1"/>
                    <p:nvPr/>
                  </p:nvSpPr>
                  <p:spPr>
                    <a:xfrm>
                      <a:off x="2482294" y="2448942"/>
                      <a:ext cx="698746" cy="183176"/>
                    </a:xfrm>
                    <a:prstGeom prst="rect">
                      <a:avLst/>
                    </a:prstGeom>
                    <a:noFill/>
                  </p:spPr>
                  <p:txBody>
                    <a:bodyPr wrap="none" lIns="0" tIns="0" rIns="0" bIns="0" rtlCol="0">
                      <a:spAutoFit/>
                    </a:bodyPr>
                    <a:lstStyle/>
                    <a:p>
                      <a:pPr algn="ctr">
                        <a:lnSpc>
                          <a:spcPct val="114000"/>
                        </a:lnSpc>
                      </a:pPr>
                      <a:r>
                        <a:rPr lang="en-US" altLang="zh-CN" sz="3600" dirty="0">
                          <a:latin typeface="+mn-lt"/>
                        </a:rPr>
                        <a:t>At timestep </a:t>
                      </a:r>
                      <a:endParaRPr lang="zh-CN" altLang="en-US" sz="3600" dirty="0" err="1">
                        <a:latin typeface="+mn-lt"/>
                      </a:endParaRPr>
                    </a:p>
                  </p:txBody>
                </p:sp>
              </p:grpSp>
              <p:grpSp>
                <p:nvGrpSpPr>
                  <p:cNvPr id="4750" name="Group 4749">
                    <a:extLst>
                      <a:ext uri="{FF2B5EF4-FFF2-40B4-BE49-F238E27FC236}">
                        <a16:creationId xmlns:a16="http://schemas.microsoft.com/office/drawing/2014/main" id="{E55C849F-7952-A7FB-1305-B4858B87FB03}"/>
                      </a:ext>
                    </a:extLst>
                  </p:cNvPr>
                  <p:cNvGrpSpPr/>
                  <p:nvPr/>
                </p:nvGrpSpPr>
                <p:grpSpPr>
                  <a:xfrm>
                    <a:off x="4999695" y="2447293"/>
                    <a:ext cx="1089395" cy="183176"/>
                    <a:chOff x="5001924" y="3445531"/>
                    <a:chExt cx="1089395" cy="183176"/>
                  </a:xfrm>
                </p:grpSpPr>
                <p:sp>
                  <p:nvSpPr>
                    <p:cNvPr id="4754" name="TextBox 4753">
                      <a:extLst>
                        <a:ext uri="{FF2B5EF4-FFF2-40B4-BE49-F238E27FC236}">
                          <a16:creationId xmlns:a16="http://schemas.microsoft.com/office/drawing/2014/main" id="{8115A76C-40B4-7F87-91F2-7289C5EF40EF}"/>
                        </a:ext>
                      </a:extLst>
                    </p:cNvPr>
                    <p:cNvSpPr txBox="1"/>
                    <p:nvPr/>
                  </p:nvSpPr>
                  <p:spPr>
                    <a:xfrm>
                      <a:off x="5001924" y="3445531"/>
                      <a:ext cx="698746" cy="183176"/>
                    </a:xfrm>
                    <a:prstGeom prst="rect">
                      <a:avLst/>
                    </a:prstGeom>
                    <a:noFill/>
                  </p:spPr>
                  <p:txBody>
                    <a:bodyPr wrap="none" lIns="0" tIns="0" rIns="0" bIns="0" rtlCol="0">
                      <a:spAutoFit/>
                    </a:bodyPr>
                    <a:lstStyle/>
                    <a:p>
                      <a:pPr algn="ctr">
                        <a:lnSpc>
                          <a:spcPct val="114000"/>
                        </a:lnSpc>
                      </a:pPr>
                      <a:r>
                        <a:rPr lang="en-US" altLang="zh-CN" sz="3600" dirty="0">
                          <a:latin typeface="+mn-lt"/>
                        </a:rPr>
                        <a:t>At timestep </a:t>
                      </a:r>
                      <a:endParaRPr lang="zh-CN" altLang="en-US" sz="3600" dirty="0" err="1">
                        <a:latin typeface="+mn-lt"/>
                      </a:endParaRPr>
                    </a:p>
                  </p:txBody>
                </p:sp>
                <p:pic>
                  <p:nvPicPr>
                    <p:cNvPr id="4755" name="Graphic 4754">
                      <a:extLst>
                        <a:ext uri="{FF2B5EF4-FFF2-40B4-BE49-F238E27FC236}">
                          <a16:creationId xmlns:a16="http://schemas.microsoft.com/office/drawing/2014/main" id="{7AE07077-696D-6B56-1E3C-A2C431DB49A5}"/>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5706281" y="3507071"/>
                      <a:ext cx="385038" cy="105011"/>
                    </a:xfrm>
                    <a:prstGeom prst="rect">
                      <a:avLst/>
                    </a:prstGeom>
                  </p:spPr>
                </p:pic>
              </p:grpSp>
              <p:sp>
                <p:nvSpPr>
                  <p:cNvPr id="4751" name="TextBox 4750">
                    <a:extLst>
                      <a:ext uri="{FF2B5EF4-FFF2-40B4-BE49-F238E27FC236}">
                        <a16:creationId xmlns:a16="http://schemas.microsoft.com/office/drawing/2014/main" id="{648778DF-0852-423B-4F68-8039C5054B62}"/>
                      </a:ext>
                    </a:extLst>
                  </p:cNvPr>
                  <p:cNvSpPr txBox="1"/>
                  <p:nvPr/>
                </p:nvSpPr>
                <p:spPr>
                  <a:xfrm>
                    <a:off x="5076996" y="3433630"/>
                    <a:ext cx="949659" cy="183176"/>
                  </a:xfrm>
                  <a:prstGeom prst="rect">
                    <a:avLst/>
                  </a:prstGeom>
                  <a:noFill/>
                </p:spPr>
                <p:txBody>
                  <a:bodyPr wrap="none" lIns="0" tIns="0" rIns="0" bIns="0" rtlCol="0">
                    <a:spAutoFit/>
                  </a:bodyPr>
                  <a:lstStyle/>
                  <a:p>
                    <a:pPr algn="ctr">
                      <a:lnSpc>
                        <a:spcPct val="114000"/>
                      </a:lnSpc>
                    </a:pPr>
                    <a:r>
                      <a:rPr lang="en-US" altLang="zh-CN" sz="3600" b="1" dirty="0">
                        <a:latin typeface="+mn-lt"/>
                      </a:rPr>
                      <a:t>Canonical Space</a:t>
                    </a:r>
                    <a:endParaRPr lang="zh-CN" altLang="en-US" sz="3600" b="1" dirty="0" err="1">
                      <a:latin typeface="+mn-lt"/>
                    </a:endParaRPr>
                  </a:p>
                </p:txBody>
              </p:sp>
              <p:sp>
                <p:nvSpPr>
                  <p:cNvPr id="4752" name="TextBox 4751">
                    <a:extLst>
                      <a:ext uri="{FF2B5EF4-FFF2-40B4-BE49-F238E27FC236}">
                        <a16:creationId xmlns:a16="http://schemas.microsoft.com/office/drawing/2014/main" id="{293B5055-EBA0-BB11-65F4-EC7ADAA1CC1E}"/>
                      </a:ext>
                    </a:extLst>
                  </p:cNvPr>
                  <p:cNvSpPr txBox="1"/>
                  <p:nvPr/>
                </p:nvSpPr>
                <p:spPr>
                  <a:xfrm>
                    <a:off x="2214824" y="3443595"/>
                    <a:ext cx="969477" cy="183176"/>
                  </a:xfrm>
                  <a:prstGeom prst="rect">
                    <a:avLst/>
                  </a:prstGeom>
                  <a:noFill/>
                </p:spPr>
                <p:txBody>
                  <a:bodyPr wrap="none" lIns="0" tIns="0" rIns="0" bIns="0" rtlCol="0">
                    <a:spAutoFit/>
                  </a:bodyPr>
                  <a:lstStyle/>
                  <a:p>
                    <a:pPr algn="ctr">
                      <a:lnSpc>
                        <a:spcPct val="114000"/>
                      </a:lnSpc>
                    </a:pPr>
                    <a:r>
                      <a:rPr lang="en-US" altLang="zh-CN" sz="3600" b="1" dirty="0">
                        <a:latin typeface="+mn-lt"/>
                      </a:rPr>
                      <a:t>Deformed Space</a:t>
                    </a:r>
                    <a:endParaRPr lang="zh-CN" altLang="en-US" sz="3600" b="1" dirty="0" err="1">
                      <a:latin typeface="+mn-lt"/>
                    </a:endParaRPr>
                  </a:p>
                </p:txBody>
              </p:sp>
              <p:pic>
                <p:nvPicPr>
                  <p:cNvPr id="4753" name="Graphic 4752">
                    <a:extLst>
                      <a:ext uri="{FF2B5EF4-FFF2-40B4-BE49-F238E27FC236}">
                        <a16:creationId xmlns:a16="http://schemas.microsoft.com/office/drawing/2014/main" id="{002A8041-71F5-9D8F-02C1-CB7E88440F0F}"/>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4952799" y="3187249"/>
                    <a:ext cx="341640" cy="146417"/>
                  </a:xfrm>
                  <a:prstGeom prst="rect">
                    <a:avLst/>
                  </a:prstGeom>
                </p:spPr>
              </p:pic>
            </p:grpSp>
            <p:pic>
              <p:nvPicPr>
                <p:cNvPr id="4739" name="Graphic 4738">
                  <a:extLst>
                    <a:ext uri="{FF2B5EF4-FFF2-40B4-BE49-F238E27FC236}">
                      <a16:creationId xmlns:a16="http://schemas.microsoft.com/office/drawing/2014/main" id="{CBA9C28B-BF36-0785-E32C-8C7F605F4E73}"/>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2370634" y="4476492"/>
                  <a:ext cx="341640" cy="146417"/>
                </a:xfrm>
                <a:prstGeom prst="rect">
                  <a:avLst/>
                </a:prstGeom>
              </p:spPr>
            </p:pic>
            <p:pic>
              <p:nvPicPr>
                <p:cNvPr id="4740" name="Graphic 4739">
                  <a:extLst>
                    <a:ext uri="{FF2B5EF4-FFF2-40B4-BE49-F238E27FC236}">
                      <a16:creationId xmlns:a16="http://schemas.microsoft.com/office/drawing/2014/main" id="{97CCA545-81C7-4442-2F2C-5A4E9B4B3593}"/>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4260704" y="3748290"/>
                  <a:ext cx="1118000" cy="468000"/>
                </a:xfrm>
                <a:prstGeom prst="rect">
                  <a:avLst/>
                </a:prstGeom>
              </p:spPr>
            </p:pic>
            <p:pic>
              <p:nvPicPr>
                <p:cNvPr id="4741" name="Graphic 4740">
                  <a:extLst>
                    <a:ext uri="{FF2B5EF4-FFF2-40B4-BE49-F238E27FC236}">
                      <a16:creationId xmlns:a16="http://schemas.microsoft.com/office/drawing/2014/main" id="{1C29E6BF-A952-585C-DDA6-D2EE8ADCBD06}"/>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4248671" y="4249109"/>
                  <a:ext cx="1118000" cy="468000"/>
                </a:xfrm>
                <a:prstGeom prst="rect">
                  <a:avLst/>
                </a:prstGeom>
              </p:spPr>
            </p:pic>
            <p:pic>
              <p:nvPicPr>
                <p:cNvPr id="4742" name="Graphic 4741">
                  <a:extLst>
                    <a:ext uri="{FF2B5EF4-FFF2-40B4-BE49-F238E27FC236}">
                      <a16:creationId xmlns:a16="http://schemas.microsoft.com/office/drawing/2014/main" id="{1422C76F-3512-3F70-8A86-49715D37F928}"/>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2718291" y="4472384"/>
                  <a:ext cx="400480" cy="128456"/>
                </a:xfrm>
                <a:prstGeom prst="rect">
                  <a:avLst/>
                </a:prstGeom>
              </p:spPr>
            </p:pic>
          </p:grpSp>
          <mc:AlternateContent xmlns:mc="http://schemas.openxmlformats.org/markup-compatibility/2006">
            <mc:Choice xmlns:a14="http://schemas.microsoft.com/office/drawing/2010/main" Requires="a14">
              <p:sp>
                <p:nvSpPr>
                  <p:cNvPr id="4737" name="TextBox 4736">
                    <a:extLst>
                      <a:ext uri="{FF2B5EF4-FFF2-40B4-BE49-F238E27FC236}">
                        <a16:creationId xmlns:a16="http://schemas.microsoft.com/office/drawing/2014/main" id="{D0A50450-7748-4A99-7A67-DC804BE252CA}"/>
                      </a:ext>
                    </a:extLst>
                  </p:cNvPr>
                  <p:cNvSpPr txBox="1"/>
                  <p:nvPr/>
                </p:nvSpPr>
                <p:spPr>
                  <a:xfrm>
                    <a:off x="3092021" y="1040622"/>
                    <a:ext cx="256553" cy="210034"/>
                  </a:xfrm>
                  <a:prstGeom prst="rect">
                    <a:avLst/>
                  </a:prstGeom>
                  <a:noFill/>
                </p:spPr>
                <p:txBody>
                  <a:bodyPr wrap="none" lIns="0" tIns="0" rIns="0" bIns="0" rtlCol="0">
                    <a:spAutoFit/>
                  </a:bodyPr>
                  <a:lstStyle/>
                  <a:p>
                    <a:pPr>
                      <a:lnSpc>
                        <a:spcPct val="114000"/>
                      </a:lnSpc>
                    </a:pPr>
                    <a14:m>
                      <m:oMathPara xmlns:m="http://schemas.openxmlformats.org/officeDocument/2006/math">
                        <m:oMathParaPr>
                          <m:jc m:val="centerGroup"/>
                        </m:oMathParaPr>
                        <m:oMath xmlns:m="http://schemas.openxmlformats.org/officeDocument/2006/math">
                          <m:sSub>
                            <m:sSubPr>
                              <m:ctrlPr>
                                <a:rPr lang="en-US" altLang="zh-CN" sz="3600" i="1" dirty="0">
                                  <a:latin typeface="Cambria Math" panose="02040503050406030204" pitchFamily="18" charset="0"/>
                                </a:rPr>
                              </m:ctrlPr>
                            </m:sSubPr>
                            <m:e>
                              <m:r>
                                <a:rPr lang="en-US" altLang="zh-CN" sz="3600" i="1" dirty="0">
                                  <a:latin typeface="Cambria Math" panose="02040503050406030204" pitchFamily="18" charset="0"/>
                                </a:rPr>
                                <m:t>𝐶</m:t>
                              </m:r>
                            </m:e>
                            <m:sub>
                              <m:r>
                                <a:rPr lang="en-US" altLang="zh-CN" sz="3600" i="1" dirty="0">
                                  <a:latin typeface="Cambria Math" panose="02040503050406030204" pitchFamily="18" charset="0"/>
                                </a:rPr>
                                <m:t>𝑔𝑡</m:t>
                              </m:r>
                            </m:sub>
                          </m:sSub>
                          <m:r>
                            <a:rPr lang="en-US" altLang="zh-CN" sz="3600" i="1">
                              <a:latin typeface="Cambria Math" panose="02040503050406030204" pitchFamily="18" charset="0"/>
                            </a:rPr>
                            <m:t> </m:t>
                          </m:r>
                        </m:oMath>
                      </m:oMathPara>
                    </a14:m>
                    <a:endParaRPr lang="zh-CN" altLang="en-US" sz="3600" dirty="0" err="1">
                      <a:latin typeface="+mn-lt"/>
                    </a:endParaRPr>
                  </a:p>
                </p:txBody>
              </p:sp>
            </mc:Choice>
            <mc:Fallback>
              <p:sp>
                <p:nvSpPr>
                  <p:cNvPr id="4737" name="TextBox 4736">
                    <a:extLst>
                      <a:ext uri="{FF2B5EF4-FFF2-40B4-BE49-F238E27FC236}">
                        <a16:creationId xmlns:a16="http://schemas.microsoft.com/office/drawing/2014/main" id="{D0A50450-7748-4A99-7A67-DC804BE252CA}"/>
                      </a:ext>
                    </a:extLst>
                  </p:cNvPr>
                  <p:cNvSpPr txBox="1">
                    <a:spLocks noRot="1" noChangeAspect="1" noMove="1" noResize="1" noEditPoints="1" noAdjustHandles="1" noChangeArrowheads="1" noChangeShapeType="1" noTextEdit="1"/>
                  </p:cNvSpPr>
                  <p:nvPr/>
                </p:nvSpPr>
                <p:spPr>
                  <a:xfrm>
                    <a:off x="3092021" y="1040622"/>
                    <a:ext cx="256553" cy="210034"/>
                  </a:xfrm>
                  <a:prstGeom prst="rect">
                    <a:avLst/>
                  </a:prstGeom>
                  <a:blipFill>
                    <a:blip r:embed="rId64"/>
                    <a:stretch>
                      <a:fillRect/>
                    </a:stretch>
                  </a:blipFill>
                </p:spPr>
                <p:txBody>
                  <a:bodyPr/>
                  <a:lstStyle/>
                  <a:p>
                    <a:r>
                      <a:rPr lang="zh-CN" altLang="en-US">
                        <a:noFill/>
                      </a:rPr>
                      <a:t> </a:t>
                    </a:r>
                  </a:p>
                </p:txBody>
              </p:sp>
            </mc:Fallback>
          </mc:AlternateContent>
        </p:grpSp>
        <p:sp>
          <p:nvSpPr>
            <p:cNvPr id="4989" name="Rectangle 4988">
              <a:extLst>
                <a:ext uri="{FF2B5EF4-FFF2-40B4-BE49-F238E27FC236}">
                  <a16:creationId xmlns:a16="http://schemas.microsoft.com/office/drawing/2014/main" id="{386D8C09-412B-EE89-CDDB-44999B9C118C}"/>
                </a:ext>
              </a:extLst>
            </p:cNvPr>
            <p:cNvSpPr/>
            <p:nvPr/>
          </p:nvSpPr>
          <p:spPr>
            <a:xfrm>
              <a:off x="1049482" y="8237316"/>
              <a:ext cx="27823112" cy="13047785"/>
            </a:xfrm>
            <a:prstGeom prst="rect">
              <a:avLst/>
            </a:prstGeom>
            <a:noFill/>
            <a:ln w="38100">
              <a:solidFill>
                <a:srgbClr val="2565B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5061" name="Rectangle 5060">
            <a:extLst>
              <a:ext uri="{FF2B5EF4-FFF2-40B4-BE49-F238E27FC236}">
                <a16:creationId xmlns:a16="http://schemas.microsoft.com/office/drawing/2014/main" id="{1E18C8C5-9A31-68D2-E2B0-7534D139AF70}"/>
              </a:ext>
            </a:extLst>
          </p:cNvPr>
          <p:cNvSpPr/>
          <p:nvPr/>
        </p:nvSpPr>
        <p:spPr>
          <a:xfrm>
            <a:off x="731605" y="7344540"/>
            <a:ext cx="27849074" cy="891475"/>
          </a:xfrm>
          <a:prstGeom prst="rect">
            <a:avLst/>
          </a:prstGeom>
          <a:solidFill>
            <a:srgbClr val="2565B0"/>
          </a:solidFill>
          <a:ln>
            <a:solidFill>
              <a:srgbClr val="2565B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dirty="0">
                <a:solidFill>
                  <a:schemeClr val="bg1"/>
                </a:solidFill>
              </a:rPr>
              <a:t>Method</a:t>
            </a:r>
            <a:endParaRPr lang="zh-CN" altLang="en-US" b="1" dirty="0">
              <a:solidFill>
                <a:schemeClr val="bg1"/>
              </a:solidFill>
            </a:endParaRPr>
          </a:p>
        </p:txBody>
      </p:sp>
      <p:grpSp>
        <p:nvGrpSpPr>
          <p:cNvPr id="4" name="Group 3">
            <a:extLst>
              <a:ext uri="{FF2B5EF4-FFF2-40B4-BE49-F238E27FC236}">
                <a16:creationId xmlns:a16="http://schemas.microsoft.com/office/drawing/2014/main" id="{771F64BC-0A86-06D8-D574-344BEE19DCF0}"/>
              </a:ext>
            </a:extLst>
          </p:cNvPr>
          <p:cNvGrpSpPr/>
          <p:nvPr/>
        </p:nvGrpSpPr>
        <p:grpSpPr>
          <a:xfrm>
            <a:off x="28783078" y="2659310"/>
            <a:ext cx="12951283" cy="13969452"/>
            <a:chOff x="29596079" y="2659310"/>
            <a:chExt cx="12951283" cy="13969452"/>
          </a:xfrm>
        </p:grpSpPr>
        <p:grpSp>
          <p:nvGrpSpPr>
            <p:cNvPr id="5079" name="Group 5078">
              <a:extLst>
                <a:ext uri="{FF2B5EF4-FFF2-40B4-BE49-F238E27FC236}">
                  <a16:creationId xmlns:a16="http://schemas.microsoft.com/office/drawing/2014/main" id="{74C9EDF9-4B4D-9972-1C9D-A6EEEDC35322}"/>
                </a:ext>
              </a:extLst>
            </p:cNvPr>
            <p:cNvGrpSpPr/>
            <p:nvPr/>
          </p:nvGrpSpPr>
          <p:grpSpPr>
            <a:xfrm>
              <a:off x="29860566" y="3582469"/>
              <a:ext cx="12571432" cy="7326168"/>
              <a:chOff x="30215072" y="3433582"/>
              <a:chExt cx="12270480" cy="7326168"/>
            </a:xfrm>
          </p:grpSpPr>
          <p:pic>
            <p:nvPicPr>
              <p:cNvPr id="4997" name="Picture 4996" descr="A picture containing text&#10;&#10;Description automatically generated">
                <a:extLst>
                  <a:ext uri="{FF2B5EF4-FFF2-40B4-BE49-F238E27FC236}">
                    <a16:creationId xmlns:a16="http://schemas.microsoft.com/office/drawing/2014/main" id="{341101F5-0752-2945-430E-E3384D5D363F}"/>
                  </a:ext>
                </a:extLst>
              </p:cNvPr>
              <p:cNvPicPr>
                <a:picLocks noChangeAspect="1"/>
              </p:cNvPicPr>
              <p:nvPr/>
            </p:nvPicPr>
            <p:blipFill rotWithShape="1">
              <a:blip r:embed="rId65"/>
              <a:srcRect l="13120" t="50355" r="56199" b="18659"/>
              <a:stretch/>
            </p:blipFill>
            <p:spPr>
              <a:xfrm>
                <a:off x="32610273" y="5296310"/>
                <a:ext cx="1954973" cy="1480818"/>
              </a:xfrm>
              <a:prstGeom prst="rect">
                <a:avLst/>
              </a:prstGeom>
            </p:spPr>
          </p:pic>
          <p:pic>
            <p:nvPicPr>
              <p:cNvPr id="4998" name="Picture 4997" descr="A picture containing indoor, floor&#10;&#10;Description automatically generated">
                <a:extLst>
                  <a:ext uri="{FF2B5EF4-FFF2-40B4-BE49-F238E27FC236}">
                    <a16:creationId xmlns:a16="http://schemas.microsoft.com/office/drawing/2014/main" id="{54B21A93-4EDC-FD8E-6F52-945963D926D1}"/>
                  </a:ext>
                </a:extLst>
              </p:cNvPr>
              <p:cNvPicPr>
                <a:picLocks noChangeAspect="1"/>
              </p:cNvPicPr>
              <p:nvPr/>
            </p:nvPicPr>
            <p:blipFill>
              <a:blip r:embed="rId66"/>
              <a:stretch>
                <a:fillRect/>
              </a:stretch>
            </p:blipFill>
            <p:spPr>
              <a:xfrm>
                <a:off x="40504528" y="3833052"/>
                <a:ext cx="1958261" cy="1468698"/>
              </a:xfrm>
              <a:prstGeom prst="rect">
                <a:avLst/>
              </a:prstGeom>
            </p:spPr>
          </p:pic>
          <p:pic>
            <p:nvPicPr>
              <p:cNvPr id="4999" name="Picture 4998" descr="A picture containing indoor, person&#10;&#10;Description automatically generated">
                <a:extLst>
                  <a:ext uri="{FF2B5EF4-FFF2-40B4-BE49-F238E27FC236}">
                    <a16:creationId xmlns:a16="http://schemas.microsoft.com/office/drawing/2014/main" id="{07A25D86-5E3A-7008-DA4F-A6B4FFAAA8F5}"/>
                  </a:ext>
                </a:extLst>
              </p:cNvPr>
              <p:cNvPicPr>
                <a:picLocks noChangeAspect="1"/>
              </p:cNvPicPr>
              <p:nvPr/>
            </p:nvPicPr>
            <p:blipFill rotWithShape="1">
              <a:blip r:embed="rId67"/>
              <a:srcRect l="12364" t="50000" r="56588" b="18953"/>
              <a:stretch/>
            </p:blipFill>
            <p:spPr>
              <a:xfrm>
                <a:off x="34570459" y="3833052"/>
                <a:ext cx="1958261" cy="1468698"/>
              </a:xfrm>
              <a:prstGeom prst="rect">
                <a:avLst/>
              </a:prstGeom>
            </p:spPr>
          </p:pic>
          <p:pic>
            <p:nvPicPr>
              <p:cNvPr id="5000" name="Picture 4999" descr="A picture containing person&#10;&#10;Description automatically generated">
                <a:extLst>
                  <a:ext uri="{FF2B5EF4-FFF2-40B4-BE49-F238E27FC236}">
                    <a16:creationId xmlns:a16="http://schemas.microsoft.com/office/drawing/2014/main" id="{8AD59C95-F28E-B920-279B-136143253DE3}"/>
                  </a:ext>
                </a:extLst>
              </p:cNvPr>
              <p:cNvPicPr>
                <a:picLocks noChangeAspect="1"/>
              </p:cNvPicPr>
              <p:nvPr/>
            </p:nvPicPr>
            <p:blipFill rotWithShape="1">
              <a:blip r:embed="rId68"/>
              <a:srcRect l="13068" t="50000" r="55883" b="18953"/>
              <a:stretch/>
            </p:blipFill>
            <p:spPr>
              <a:xfrm>
                <a:off x="36519355" y="3833053"/>
                <a:ext cx="1958255" cy="1468698"/>
              </a:xfrm>
              <a:prstGeom prst="rect">
                <a:avLst/>
              </a:prstGeom>
            </p:spPr>
          </p:pic>
          <p:pic>
            <p:nvPicPr>
              <p:cNvPr id="5001" name="Picture 5000" descr="A picture containing indoor, person, person, standing&#10;&#10;Description automatically generated">
                <a:extLst>
                  <a:ext uri="{FF2B5EF4-FFF2-40B4-BE49-F238E27FC236}">
                    <a16:creationId xmlns:a16="http://schemas.microsoft.com/office/drawing/2014/main" id="{A15C1C8F-CF93-FC03-F320-67EDCD6E6586}"/>
                  </a:ext>
                </a:extLst>
              </p:cNvPr>
              <p:cNvPicPr>
                <a:picLocks noChangeAspect="1"/>
              </p:cNvPicPr>
              <p:nvPr/>
            </p:nvPicPr>
            <p:blipFill rotWithShape="1">
              <a:blip r:embed="rId69"/>
              <a:srcRect l="12365" t="50000" r="56588" b="18953"/>
              <a:stretch/>
            </p:blipFill>
            <p:spPr>
              <a:xfrm>
                <a:off x="32612200" y="3829712"/>
                <a:ext cx="1958260" cy="1468699"/>
              </a:xfrm>
              <a:prstGeom prst="rect">
                <a:avLst/>
              </a:prstGeom>
            </p:spPr>
          </p:pic>
          <p:pic>
            <p:nvPicPr>
              <p:cNvPr id="5002" name="Picture 5001" descr="A couple of men playing video games&#10;&#10;Description automatically generated with low confidence">
                <a:extLst>
                  <a:ext uri="{FF2B5EF4-FFF2-40B4-BE49-F238E27FC236}">
                    <a16:creationId xmlns:a16="http://schemas.microsoft.com/office/drawing/2014/main" id="{93BD778A-5C0B-CF1E-7383-11825E0FD947}"/>
                  </a:ext>
                </a:extLst>
              </p:cNvPr>
              <p:cNvPicPr>
                <a:picLocks noChangeAspect="1"/>
              </p:cNvPicPr>
              <p:nvPr/>
            </p:nvPicPr>
            <p:blipFill rotWithShape="1">
              <a:blip r:embed="rId70"/>
              <a:srcRect l="12364" t="50000" r="56588" b="18953"/>
              <a:stretch/>
            </p:blipFill>
            <p:spPr>
              <a:xfrm>
                <a:off x="30653940" y="3826373"/>
                <a:ext cx="1958264" cy="1468698"/>
              </a:xfrm>
              <a:prstGeom prst="rect">
                <a:avLst/>
              </a:prstGeom>
            </p:spPr>
          </p:pic>
          <p:sp>
            <p:nvSpPr>
              <p:cNvPr id="5003" name="Rectangle 5002">
                <a:extLst>
                  <a:ext uri="{FF2B5EF4-FFF2-40B4-BE49-F238E27FC236}">
                    <a16:creationId xmlns:a16="http://schemas.microsoft.com/office/drawing/2014/main" id="{8EB775A6-DCE0-6C9F-C257-20D8A11BB391}"/>
                  </a:ext>
                </a:extLst>
              </p:cNvPr>
              <p:cNvSpPr/>
              <p:nvPr/>
            </p:nvSpPr>
            <p:spPr>
              <a:xfrm>
                <a:off x="40726669" y="4567401"/>
                <a:ext cx="607980" cy="45598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862" tIns="36931" rIns="73862" bIns="36931" numCol="1" spcCol="0" rtlCol="0" fromWordArt="0" anchor="t" anchorCtr="0" forceAA="0" compatLnSpc="1">
                <a:prstTxWarp prst="textNoShape">
                  <a:avLst/>
                </a:prstTxWarp>
                <a:noAutofit/>
              </a:bodyPr>
              <a:lstStyle/>
              <a:p>
                <a:pPr algn="ctr">
                  <a:lnSpc>
                    <a:spcPct val="114000"/>
                  </a:lnSpc>
                </a:pPr>
                <a:endParaRPr lang="zh-CN" altLang="en-US" sz="681" dirty="0"/>
              </a:p>
            </p:txBody>
          </p:sp>
          <p:pic>
            <p:nvPicPr>
              <p:cNvPr id="5004" name="Picture 5003" descr="A picture containing indoor, floor&#10;&#10;Description automatically generated">
                <a:extLst>
                  <a:ext uri="{FF2B5EF4-FFF2-40B4-BE49-F238E27FC236}">
                    <a16:creationId xmlns:a16="http://schemas.microsoft.com/office/drawing/2014/main" id="{EF454C08-A706-3A47-D38F-AA2EED2899B3}"/>
                  </a:ext>
                </a:extLst>
              </p:cNvPr>
              <p:cNvPicPr>
                <a:picLocks noChangeAspect="1"/>
              </p:cNvPicPr>
              <p:nvPr/>
            </p:nvPicPr>
            <p:blipFill rotWithShape="1">
              <a:blip r:embed="rId66"/>
              <a:srcRect l="11516" t="50000" r="57438" b="18953"/>
              <a:stretch/>
            </p:blipFill>
            <p:spPr>
              <a:xfrm>
                <a:off x="38550126" y="3833058"/>
                <a:ext cx="1958255" cy="1468692"/>
              </a:xfrm>
              <a:prstGeom prst="rect">
                <a:avLst/>
              </a:prstGeom>
            </p:spPr>
          </p:pic>
          <p:sp>
            <p:nvSpPr>
              <p:cNvPr id="5005" name="TextBox 5004">
                <a:extLst>
                  <a:ext uri="{FF2B5EF4-FFF2-40B4-BE49-F238E27FC236}">
                    <a16:creationId xmlns:a16="http://schemas.microsoft.com/office/drawing/2014/main" id="{39D033EA-8615-1111-5F5B-238F7022921C}"/>
                  </a:ext>
                </a:extLst>
              </p:cNvPr>
              <p:cNvSpPr txBox="1"/>
              <p:nvPr/>
            </p:nvSpPr>
            <p:spPr>
              <a:xfrm>
                <a:off x="31149191" y="3449487"/>
                <a:ext cx="1057110" cy="369503"/>
              </a:xfrm>
              <a:prstGeom prst="rect">
                <a:avLst/>
              </a:prstGeom>
              <a:noFill/>
            </p:spPr>
            <p:txBody>
              <a:bodyPr wrap="none" lIns="0" tIns="0" rIns="0" bIns="0" rtlCol="0">
                <a:spAutoFit/>
              </a:bodyPr>
              <a:lstStyle/>
              <a:p>
                <a:pPr>
                  <a:lnSpc>
                    <a:spcPct val="114000"/>
                  </a:lnSpc>
                </a:pPr>
                <a:r>
                  <a:rPr lang="en-US" altLang="zh-CN" sz="2262" b="1" dirty="0"/>
                  <a:t>D-</a:t>
                </a:r>
                <a:r>
                  <a:rPr lang="en-US" altLang="zh-CN" sz="2262" b="1" dirty="0" err="1"/>
                  <a:t>NeRF</a:t>
                </a:r>
                <a:endParaRPr lang="zh-CN" altLang="en-US" sz="2262" b="1" dirty="0" err="1"/>
              </a:p>
            </p:txBody>
          </p:sp>
          <p:sp>
            <p:nvSpPr>
              <p:cNvPr id="5006" name="TextBox 5005">
                <a:extLst>
                  <a:ext uri="{FF2B5EF4-FFF2-40B4-BE49-F238E27FC236}">
                    <a16:creationId xmlns:a16="http://schemas.microsoft.com/office/drawing/2014/main" id="{E642DD5C-EFE7-042C-176B-9A02FC4BC3B0}"/>
                  </a:ext>
                </a:extLst>
              </p:cNvPr>
              <p:cNvSpPr txBox="1"/>
              <p:nvPr/>
            </p:nvSpPr>
            <p:spPr>
              <a:xfrm>
                <a:off x="32609800" y="3435729"/>
                <a:ext cx="2142833" cy="369503"/>
              </a:xfrm>
              <a:prstGeom prst="rect">
                <a:avLst/>
              </a:prstGeom>
              <a:noFill/>
            </p:spPr>
            <p:txBody>
              <a:bodyPr wrap="none" lIns="0" tIns="0" rIns="0" bIns="0" rtlCol="0">
                <a:spAutoFit/>
              </a:bodyPr>
              <a:lstStyle/>
              <a:p>
                <a:pPr>
                  <a:lnSpc>
                    <a:spcPct val="114000"/>
                  </a:lnSpc>
                </a:pPr>
                <a:r>
                  <a:rPr lang="en-US" altLang="zh-CN" sz="2262" b="1" dirty="0"/>
                  <a:t>Ours (w/o-DGS)</a:t>
                </a:r>
                <a:endParaRPr lang="zh-CN" altLang="en-US" sz="2262" b="1" dirty="0" err="1"/>
              </a:p>
            </p:txBody>
          </p:sp>
          <p:sp>
            <p:nvSpPr>
              <p:cNvPr id="5007" name="TextBox 5006">
                <a:extLst>
                  <a:ext uri="{FF2B5EF4-FFF2-40B4-BE49-F238E27FC236}">
                    <a16:creationId xmlns:a16="http://schemas.microsoft.com/office/drawing/2014/main" id="{2DAAA9E5-C514-E429-E938-2A22BA4DB585}"/>
                  </a:ext>
                </a:extLst>
              </p:cNvPr>
              <p:cNvSpPr txBox="1"/>
              <p:nvPr/>
            </p:nvSpPr>
            <p:spPr>
              <a:xfrm>
                <a:off x="34786593" y="3433582"/>
                <a:ext cx="1727938" cy="369503"/>
              </a:xfrm>
              <a:prstGeom prst="rect">
                <a:avLst/>
              </a:prstGeom>
              <a:noFill/>
            </p:spPr>
            <p:txBody>
              <a:bodyPr wrap="none" lIns="0" tIns="0" rIns="0" bIns="0" rtlCol="0">
                <a:spAutoFit/>
              </a:bodyPr>
              <a:lstStyle/>
              <a:p>
                <a:pPr>
                  <a:lnSpc>
                    <a:spcPct val="114000"/>
                  </a:lnSpc>
                </a:pPr>
                <a:r>
                  <a:rPr lang="en-US" altLang="zh-CN" sz="2262" b="1" dirty="0"/>
                  <a:t>Ours (GNLL)</a:t>
                </a:r>
                <a:endParaRPr lang="zh-CN" altLang="en-US" sz="2262" b="1" dirty="0" err="1"/>
              </a:p>
            </p:txBody>
          </p:sp>
          <p:sp>
            <p:nvSpPr>
              <p:cNvPr id="5008" name="TextBox 5007">
                <a:extLst>
                  <a:ext uri="{FF2B5EF4-FFF2-40B4-BE49-F238E27FC236}">
                    <a16:creationId xmlns:a16="http://schemas.microsoft.com/office/drawing/2014/main" id="{5D215F1E-30E9-956B-B241-92C0EB6C27CB}"/>
                  </a:ext>
                </a:extLst>
              </p:cNvPr>
              <p:cNvSpPr txBox="1"/>
              <p:nvPr/>
            </p:nvSpPr>
            <p:spPr>
              <a:xfrm>
                <a:off x="36782539" y="3438304"/>
                <a:ext cx="1567384" cy="369503"/>
              </a:xfrm>
              <a:prstGeom prst="rect">
                <a:avLst/>
              </a:prstGeom>
              <a:noFill/>
            </p:spPr>
            <p:txBody>
              <a:bodyPr wrap="none" lIns="0" tIns="0" rIns="0" bIns="0" rtlCol="0">
                <a:spAutoFit/>
              </a:bodyPr>
              <a:lstStyle/>
              <a:p>
                <a:pPr>
                  <a:lnSpc>
                    <a:spcPct val="114000"/>
                  </a:lnSpc>
                </a:pPr>
                <a:r>
                  <a:rPr lang="en-US" altLang="zh-CN" sz="2262" b="1" dirty="0"/>
                  <a:t>Ours (MSE)</a:t>
                </a:r>
                <a:endParaRPr lang="zh-CN" altLang="en-US" sz="2262" b="1" dirty="0" err="1"/>
              </a:p>
            </p:txBody>
          </p:sp>
          <p:sp>
            <p:nvSpPr>
              <p:cNvPr id="5009" name="TextBox 5008">
                <a:extLst>
                  <a:ext uri="{FF2B5EF4-FFF2-40B4-BE49-F238E27FC236}">
                    <a16:creationId xmlns:a16="http://schemas.microsoft.com/office/drawing/2014/main" id="{23418D5E-CF94-3778-1909-07311A41FFE7}"/>
                  </a:ext>
                </a:extLst>
              </p:cNvPr>
              <p:cNvSpPr txBox="1"/>
              <p:nvPr/>
            </p:nvSpPr>
            <p:spPr>
              <a:xfrm>
                <a:off x="39679559" y="3434499"/>
                <a:ext cx="1696145" cy="369503"/>
              </a:xfrm>
              <a:prstGeom prst="rect">
                <a:avLst/>
              </a:prstGeom>
              <a:noFill/>
            </p:spPr>
            <p:txBody>
              <a:bodyPr wrap="none" lIns="0" tIns="0" rIns="0" bIns="0" rtlCol="0">
                <a:spAutoFit/>
              </a:bodyPr>
              <a:lstStyle/>
              <a:p>
                <a:pPr>
                  <a:lnSpc>
                    <a:spcPct val="114000"/>
                  </a:lnSpc>
                </a:pPr>
                <a:r>
                  <a:rPr lang="en-US" altLang="zh-CN" sz="2262" b="1" dirty="0" err="1"/>
                  <a:t>Groundtruth</a:t>
                </a:r>
                <a:endParaRPr lang="zh-CN" altLang="en-US" sz="2262" b="1" dirty="0" err="1"/>
              </a:p>
            </p:txBody>
          </p:sp>
          <p:pic>
            <p:nvPicPr>
              <p:cNvPr id="5010" name="Picture 5009" descr="A picture containing text&#10;&#10;Description automatically generated">
                <a:extLst>
                  <a:ext uri="{FF2B5EF4-FFF2-40B4-BE49-F238E27FC236}">
                    <a16:creationId xmlns:a16="http://schemas.microsoft.com/office/drawing/2014/main" id="{90EE42BB-6DE7-2658-48F4-8BEBBAE5636B}"/>
                  </a:ext>
                </a:extLst>
              </p:cNvPr>
              <p:cNvPicPr>
                <a:picLocks noChangeAspect="1"/>
              </p:cNvPicPr>
              <p:nvPr/>
            </p:nvPicPr>
            <p:blipFill>
              <a:blip r:embed="rId71"/>
              <a:stretch>
                <a:fillRect/>
              </a:stretch>
            </p:blipFill>
            <p:spPr>
              <a:xfrm>
                <a:off x="40488642" y="5301752"/>
                <a:ext cx="1976067" cy="1482053"/>
              </a:xfrm>
              <a:prstGeom prst="rect">
                <a:avLst/>
              </a:prstGeom>
              <a:ln w="38100">
                <a:noFill/>
              </a:ln>
            </p:spPr>
          </p:pic>
          <p:sp>
            <p:nvSpPr>
              <p:cNvPr id="5011" name="Rectangle 5010">
                <a:extLst>
                  <a:ext uri="{FF2B5EF4-FFF2-40B4-BE49-F238E27FC236}">
                    <a16:creationId xmlns:a16="http://schemas.microsoft.com/office/drawing/2014/main" id="{673DB936-40E8-1540-474B-57D5F4A76F0E}"/>
                  </a:ext>
                </a:extLst>
              </p:cNvPr>
              <p:cNvSpPr/>
              <p:nvPr/>
            </p:nvSpPr>
            <p:spPr>
              <a:xfrm>
                <a:off x="40726675" y="6036096"/>
                <a:ext cx="607980" cy="45598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862" tIns="36931" rIns="73862" bIns="36931" numCol="1" spcCol="0" rtlCol="0" fromWordArt="0" anchor="t" anchorCtr="0" forceAA="0" compatLnSpc="1">
                <a:prstTxWarp prst="textNoShape">
                  <a:avLst/>
                </a:prstTxWarp>
                <a:noAutofit/>
              </a:bodyPr>
              <a:lstStyle/>
              <a:p>
                <a:pPr algn="ctr">
                  <a:lnSpc>
                    <a:spcPct val="114000"/>
                  </a:lnSpc>
                </a:pPr>
                <a:endParaRPr lang="zh-CN" altLang="en-US" sz="681" dirty="0"/>
              </a:p>
            </p:txBody>
          </p:sp>
          <p:pic>
            <p:nvPicPr>
              <p:cNvPr id="5012" name="Picture 5011" descr="A picture containing text&#10;&#10;Description automatically generated">
                <a:extLst>
                  <a:ext uri="{FF2B5EF4-FFF2-40B4-BE49-F238E27FC236}">
                    <a16:creationId xmlns:a16="http://schemas.microsoft.com/office/drawing/2014/main" id="{98D905A6-ECCB-E614-50D9-5D007CF43D85}"/>
                  </a:ext>
                </a:extLst>
              </p:cNvPr>
              <p:cNvPicPr>
                <a:picLocks noChangeAspect="1"/>
              </p:cNvPicPr>
              <p:nvPr/>
            </p:nvPicPr>
            <p:blipFill rotWithShape="1">
              <a:blip r:embed="rId71"/>
              <a:srcRect l="12428" t="50000" r="56595" b="18953"/>
              <a:stretch/>
            </p:blipFill>
            <p:spPr>
              <a:xfrm>
                <a:off x="38549665" y="5305115"/>
                <a:ext cx="1958255" cy="1472008"/>
              </a:xfrm>
              <a:prstGeom prst="rect">
                <a:avLst/>
              </a:prstGeom>
            </p:spPr>
          </p:pic>
          <p:pic>
            <p:nvPicPr>
              <p:cNvPr id="5013" name="Picture 5012" descr="A picture containing bathroom&#10;&#10;Description automatically generated">
                <a:extLst>
                  <a:ext uri="{FF2B5EF4-FFF2-40B4-BE49-F238E27FC236}">
                    <a16:creationId xmlns:a16="http://schemas.microsoft.com/office/drawing/2014/main" id="{155ED804-5B58-C53B-3ED5-FD361C79AFC1}"/>
                  </a:ext>
                </a:extLst>
              </p:cNvPr>
              <p:cNvPicPr>
                <a:picLocks noChangeAspect="1"/>
              </p:cNvPicPr>
              <p:nvPr/>
            </p:nvPicPr>
            <p:blipFill rotWithShape="1">
              <a:blip r:embed="rId72"/>
              <a:srcRect l="13229" t="49607" r="55603" b="19223"/>
              <a:stretch/>
            </p:blipFill>
            <p:spPr>
              <a:xfrm>
                <a:off x="36515496" y="5305091"/>
                <a:ext cx="1958255" cy="1468692"/>
              </a:xfrm>
              <a:prstGeom prst="rect">
                <a:avLst/>
              </a:prstGeom>
            </p:spPr>
          </p:pic>
          <p:pic>
            <p:nvPicPr>
              <p:cNvPr id="5014" name="Picture 5013" descr="A picture containing standing, blurry&#10;&#10;Description automatically generated">
                <a:extLst>
                  <a:ext uri="{FF2B5EF4-FFF2-40B4-BE49-F238E27FC236}">
                    <a16:creationId xmlns:a16="http://schemas.microsoft.com/office/drawing/2014/main" id="{7B3ADFBB-617C-AA6C-F606-B0D648C63AF7}"/>
                  </a:ext>
                </a:extLst>
              </p:cNvPr>
              <p:cNvPicPr>
                <a:picLocks noChangeAspect="1"/>
              </p:cNvPicPr>
              <p:nvPr/>
            </p:nvPicPr>
            <p:blipFill rotWithShape="1">
              <a:blip r:embed="rId73"/>
              <a:srcRect l="12872" t="49903" r="56306" b="18968"/>
              <a:stretch/>
            </p:blipFill>
            <p:spPr>
              <a:xfrm>
                <a:off x="34566608" y="5308431"/>
                <a:ext cx="1956327" cy="1468692"/>
              </a:xfrm>
              <a:prstGeom prst="rect">
                <a:avLst/>
              </a:prstGeom>
            </p:spPr>
          </p:pic>
          <p:pic>
            <p:nvPicPr>
              <p:cNvPr id="5015" name="Picture 5014" descr="No image&#10;&#10;Description automatically generated">
                <a:extLst>
                  <a:ext uri="{FF2B5EF4-FFF2-40B4-BE49-F238E27FC236}">
                    <a16:creationId xmlns:a16="http://schemas.microsoft.com/office/drawing/2014/main" id="{EF9869D9-6F7E-D860-8875-DD535081F5C2}"/>
                  </a:ext>
                </a:extLst>
              </p:cNvPr>
              <p:cNvPicPr>
                <a:picLocks noChangeAspect="1"/>
              </p:cNvPicPr>
              <p:nvPr/>
            </p:nvPicPr>
            <p:blipFill rotWithShape="1">
              <a:blip r:embed="rId74"/>
              <a:srcRect l="14560" t="49545" r="54393" b="19408"/>
              <a:stretch/>
            </p:blipFill>
            <p:spPr>
              <a:xfrm>
                <a:off x="30655405" y="5295069"/>
                <a:ext cx="1956335" cy="1482053"/>
              </a:xfrm>
              <a:prstGeom prst="rect">
                <a:avLst/>
              </a:prstGeom>
            </p:spPr>
          </p:pic>
          <p:sp>
            <p:nvSpPr>
              <p:cNvPr id="5016" name="TextBox 5015">
                <a:extLst>
                  <a:ext uri="{FF2B5EF4-FFF2-40B4-BE49-F238E27FC236}">
                    <a16:creationId xmlns:a16="http://schemas.microsoft.com/office/drawing/2014/main" id="{CAAB92DA-9690-142B-060E-2E1C023DCB3C}"/>
                  </a:ext>
                </a:extLst>
              </p:cNvPr>
              <p:cNvSpPr txBox="1"/>
              <p:nvPr/>
            </p:nvSpPr>
            <p:spPr>
              <a:xfrm rot="16200000">
                <a:off x="28824405" y="5305457"/>
                <a:ext cx="3090613" cy="309280"/>
              </a:xfrm>
              <a:prstGeom prst="rect">
                <a:avLst/>
              </a:prstGeom>
              <a:noFill/>
            </p:spPr>
            <p:txBody>
              <a:bodyPr wrap="none" lIns="0" tIns="0" rIns="0" bIns="0" rtlCol="0">
                <a:spAutoFit/>
              </a:bodyPr>
              <a:lstStyle/>
              <a:p>
                <a:pPr>
                  <a:lnSpc>
                    <a:spcPct val="114000"/>
                  </a:lnSpc>
                </a:pPr>
                <a:r>
                  <a:rPr lang="en-US" altLang="zh-CN" sz="1940" b="1" dirty="0">
                    <a:solidFill>
                      <a:srgbClr val="C00000"/>
                    </a:solidFill>
                  </a:rPr>
                  <a:t>Real World Dataset - Toss</a:t>
                </a:r>
                <a:endParaRPr lang="zh-CN" altLang="en-US" sz="1940" b="1" dirty="0" err="1">
                  <a:solidFill>
                    <a:srgbClr val="C00000"/>
                  </a:solidFill>
                </a:endParaRPr>
              </a:p>
            </p:txBody>
          </p:sp>
          <p:sp>
            <p:nvSpPr>
              <p:cNvPr id="5024" name="TextBox 5023">
                <a:extLst>
                  <a:ext uri="{FF2B5EF4-FFF2-40B4-BE49-F238E27FC236}">
                    <a16:creationId xmlns:a16="http://schemas.microsoft.com/office/drawing/2014/main" id="{D619C863-7DC5-DCA7-3DC0-164D2C1535E2}"/>
                  </a:ext>
                </a:extLst>
              </p:cNvPr>
              <p:cNvSpPr txBox="1"/>
              <p:nvPr/>
            </p:nvSpPr>
            <p:spPr>
              <a:xfrm rot="16200000">
                <a:off x="29025386" y="8647447"/>
                <a:ext cx="2697006" cy="287025"/>
              </a:xfrm>
              <a:prstGeom prst="rect">
                <a:avLst/>
              </a:prstGeom>
              <a:noFill/>
            </p:spPr>
            <p:txBody>
              <a:bodyPr wrap="none" lIns="0" tIns="0" rIns="0" bIns="0" rtlCol="0">
                <a:spAutoFit/>
              </a:bodyPr>
              <a:lstStyle/>
              <a:p>
                <a:pPr>
                  <a:lnSpc>
                    <a:spcPct val="114000"/>
                  </a:lnSpc>
                </a:pPr>
                <a:r>
                  <a:rPr lang="en-US" altLang="zh-CN" sz="1800" b="1" dirty="0">
                    <a:solidFill>
                      <a:srgbClr val="0070C0"/>
                    </a:solidFill>
                  </a:rPr>
                  <a:t>Synthetic Dataset - Dino</a:t>
                </a:r>
                <a:endParaRPr lang="zh-CN" altLang="en-US" sz="1800" b="1" dirty="0" err="1">
                  <a:solidFill>
                    <a:srgbClr val="0070C0"/>
                  </a:solidFill>
                </a:endParaRPr>
              </a:p>
            </p:txBody>
          </p:sp>
          <p:pic>
            <p:nvPicPr>
              <p:cNvPr id="5046" name="Picture 5045" descr="A picture containing indoor, wall, ceiling&#10;&#10;Description automatically generated">
                <a:extLst>
                  <a:ext uri="{FF2B5EF4-FFF2-40B4-BE49-F238E27FC236}">
                    <a16:creationId xmlns:a16="http://schemas.microsoft.com/office/drawing/2014/main" id="{FFB8CB63-F47F-3623-4780-6140B00ED2FA}"/>
                  </a:ext>
                </a:extLst>
              </p:cNvPr>
              <p:cNvPicPr>
                <a:picLocks noChangeAspect="1"/>
              </p:cNvPicPr>
              <p:nvPr/>
            </p:nvPicPr>
            <p:blipFill rotWithShape="1">
              <a:blip r:embed="rId75">
                <a:extLst>
                  <a:ext uri="{28A0092B-C50C-407E-A947-70E740481C1C}">
                    <a14:useLocalDpi xmlns:a14="http://schemas.microsoft.com/office/drawing/2010/main" val="0"/>
                  </a:ext>
                </a:extLst>
              </a:blip>
              <a:srcRect l="30261" t="41589" r="37787" b="26765"/>
              <a:stretch/>
            </p:blipFill>
            <p:spPr>
              <a:xfrm>
                <a:off x="34570017" y="6850030"/>
                <a:ext cx="1945035" cy="1950633"/>
              </a:xfrm>
              <a:prstGeom prst="rect">
                <a:avLst/>
              </a:prstGeom>
            </p:spPr>
          </p:pic>
          <p:pic>
            <p:nvPicPr>
              <p:cNvPr id="5047" name="Picture 5046" descr="A picture containing indoor, wall, ceiling, bed&#10;&#10;Description automatically generated">
                <a:extLst>
                  <a:ext uri="{FF2B5EF4-FFF2-40B4-BE49-F238E27FC236}">
                    <a16:creationId xmlns:a16="http://schemas.microsoft.com/office/drawing/2014/main" id="{7F181F64-7EA2-A968-AFBD-4C29FF5CEB60}"/>
                  </a:ext>
                </a:extLst>
              </p:cNvPr>
              <p:cNvPicPr>
                <a:picLocks noChangeAspect="1"/>
              </p:cNvPicPr>
              <p:nvPr/>
            </p:nvPicPr>
            <p:blipFill rotWithShape="1">
              <a:blip r:embed="rId76">
                <a:extLst>
                  <a:ext uri="{28A0092B-C50C-407E-A947-70E740481C1C}">
                    <a14:useLocalDpi xmlns:a14="http://schemas.microsoft.com/office/drawing/2010/main" val="0"/>
                  </a:ext>
                </a:extLst>
              </a:blip>
              <a:srcRect l="30073" t="41589" r="38057" b="26765"/>
              <a:stretch/>
            </p:blipFill>
            <p:spPr>
              <a:xfrm>
                <a:off x="36515052" y="6845277"/>
                <a:ext cx="1969478" cy="1955648"/>
              </a:xfrm>
              <a:prstGeom prst="rect">
                <a:avLst/>
              </a:prstGeom>
            </p:spPr>
          </p:pic>
          <p:pic>
            <p:nvPicPr>
              <p:cNvPr id="5048" name="Picture 5047" descr="A picture containing indoor, wall, ceiling&#10;&#10;Description automatically generated">
                <a:extLst>
                  <a:ext uri="{FF2B5EF4-FFF2-40B4-BE49-F238E27FC236}">
                    <a16:creationId xmlns:a16="http://schemas.microsoft.com/office/drawing/2014/main" id="{AC4694D2-A9F1-548A-E7D1-431066491552}"/>
                  </a:ext>
                </a:extLst>
              </p:cNvPr>
              <p:cNvPicPr>
                <a:picLocks noChangeAspect="1"/>
              </p:cNvPicPr>
              <p:nvPr/>
            </p:nvPicPr>
            <p:blipFill rotWithShape="1">
              <a:blip r:embed="rId77">
                <a:extLst>
                  <a:ext uri="{28A0092B-C50C-407E-A947-70E740481C1C}">
                    <a14:useLocalDpi xmlns:a14="http://schemas.microsoft.com/office/drawing/2010/main" val="0"/>
                  </a:ext>
                </a:extLst>
              </a:blip>
              <a:srcRect l="30348" t="41589" r="38047" b="26765"/>
              <a:stretch/>
            </p:blipFill>
            <p:spPr>
              <a:xfrm>
                <a:off x="30697832" y="6850219"/>
                <a:ext cx="1945034" cy="1947575"/>
              </a:xfrm>
              <a:prstGeom prst="rect">
                <a:avLst/>
              </a:prstGeom>
            </p:spPr>
          </p:pic>
          <p:pic>
            <p:nvPicPr>
              <p:cNvPr id="5049" name="Picture 5048" descr="A picture containing indoor&#10;&#10;Description automatically generated">
                <a:extLst>
                  <a:ext uri="{FF2B5EF4-FFF2-40B4-BE49-F238E27FC236}">
                    <a16:creationId xmlns:a16="http://schemas.microsoft.com/office/drawing/2014/main" id="{A2C3D156-8E95-B11D-3F2C-F3874A4EBFA7}"/>
                  </a:ext>
                </a:extLst>
              </p:cNvPr>
              <p:cNvPicPr>
                <a:picLocks noChangeAspect="1"/>
              </p:cNvPicPr>
              <p:nvPr/>
            </p:nvPicPr>
            <p:blipFill rotWithShape="1">
              <a:blip r:embed="rId78">
                <a:extLst>
                  <a:ext uri="{28A0092B-C50C-407E-A947-70E740481C1C}">
                    <a14:useLocalDpi xmlns:a14="http://schemas.microsoft.com/office/drawing/2010/main" val="0"/>
                  </a:ext>
                </a:extLst>
              </a:blip>
              <a:srcRect l="30250" t="41589" r="38116" b="26765"/>
              <a:stretch/>
            </p:blipFill>
            <p:spPr>
              <a:xfrm>
                <a:off x="38576386" y="6845277"/>
                <a:ext cx="1952513" cy="1953217"/>
              </a:xfrm>
              <a:prstGeom prst="rect">
                <a:avLst/>
              </a:prstGeom>
            </p:spPr>
          </p:pic>
          <p:pic>
            <p:nvPicPr>
              <p:cNvPr id="5050" name="Picture 5049" descr="A picture containing indoor&#10;&#10;Description automatically generated">
                <a:extLst>
                  <a:ext uri="{FF2B5EF4-FFF2-40B4-BE49-F238E27FC236}">
                    <a16:creationId xmlns:a16="http://schemas.microsoft.com/office/drawing/2014/main" id="{20C15A39-E031-DB7F-2BF3-6BDFF8C456D3}"/>
                  </a:ext>
                </a:extLst>
              </p:cNvPr>
              <p:cNvPicPr>
                <a:picLocks noChangeAspect="1"/>
              </p:cNvPicPr>
              <p:nvPr/>
            </p:nvPicPr>
            <p:blipFill>
              <a:blip r:embed="rId78">
                <a:extLst>
                  <a:ext uri="{28A0092B-C50C-407E-A947-70E740481C1C}">
                    <a14:useLocalDpi xmlns:a14="http://schemas.microsoft.com/office/drawing/2010/main" val="0"/>
                  </a:ext>
                </a:extLst>
              </a:blip>
              <a:stretch>
                <a:fillRect/>
              </a:stretch>
            </p:blipFill>
            <p:spPr>
              <a:xfrm>
                <a:off x="40527739" y="6845277"/>
                <a:ext cx="1952513" cy="1952517"/>
              </a:xfrm>
              <a:prstGeom prst="rect">
                <a:avLst/>
              </a:prstGeom>
            </p:spPr>
          </p:pic>
          <p:sp>
            <p:nvSpPr>
              <p:cNvPr id="5051" name="Rectangle 5050">
                <a:extLst>
                  <a:ext uri="{FF2B5EF4-FFF2-40B4-BE49-F238E27FC236}">
                    <a16:creationId xmlns:a16="http://schemas.microsoft.com/office/drawing/2014/main" id="{940E2BE7-E325-3A49-07D0-28FA1691F1E5}"/>
                  </a:ext>
                </a:extLst>
              </p:cNvPr>
              <p:cNvSpPr/>
              <p:nvPr/>
            </p:nvSpPr>
            <p:spPr>
              <a:xfrm>
                <a:off x="41119513" y="7657321"/>
                <a:ext cx="617888" cy="61788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862" tIns="36931" rIns="73862" bIns="36931" numCol="1" spcCol="0" rtlCol="0" fromWordArt="0" anchor="t" anchorCtr="0" forceAA="0" compatLnSpc="1">
                <a:prstTxWarp prst="textNoShape">
                  <a:avLst/>
                </a:prstTxWarp>
                <a:noAutofit/>
              </a:bodyPr>
              <a:lstStyle/>
              <a:p>
                <a:pPr algn="ctr">
                  <a:lnSpc>
                    <a:spcPct val="114000"/>
                  </a:lnSpc>
                </a:pPr>
                <a:endParaRPr lang="zh-CN" altLang="en-US" sz="681" dirty="0"/>
              </a:p>
            </p:txBody>
          </p:sp>
          <p:pic>
            <p:nvPicPr>
              <p:cNvPr id="5052" name="Picture 5051" descr="A picture containing window&#10;&#10;Description automatically generated">
                <a:extLst>
                  <a:ext uri="{FF2B5EF4-FFF2-40B4-BE49-F238E27FC236}">
                    <a16:creationId xmlns:a16="http://schemas.microsoft.com/office/drawing/2014/main" id="{B8FE23AD-ABCF-4C42-93F4-D3D2916FB027}"/>
                  </a:ext>
                </a:extLst>
              </p:cNvPr>
              <p:cNvPicPr>
                <a:picLocks noChangeAspect="1"/>
              </p:cNvPicPr>
              <p:nvPr/>
            </p:nvPicPr>
            <p:blipFill rotWithShape="1">
              <a:blip r:embed="rId79">
                <a:extLst>
                  <a:ext uri="{28A0092B-C50C-407E-A947-70E740481C1C}">
                    <a14:useLocalDpi xmlns:a14="http://schemas.microsoft.com/office/drawing/2010/main" val="0"/>
                  </a:ext>
                </a:extLst>
              </a:blip>
              <a:srcRect l="30395" t="41703" r="38528" b="26803"/>
              <a:stretch/>
            </p:blipFill>
            <p:spPr>
              <a:xfrm>
                <a:off x="36509752" y="8796230"/>
                <a:ext cx="1941236" cy="1955648"/>
              </a:xfrm>
              <a:prstGeom prst="rect">
                <a:avLst/>
              </a:prstGeom>
            </p:spPr>
          </p:pic>
          <p:pic>
            <p:nvPicPr>
              <p:cNvPr id="5053" name="Picture 5052" descr="A picture containing weapon&#10;&#10;Description automatically generated">
                <a:extLst>
                  <a:ext uri="{FF2B5EF4-FFF2-40B4-BE49-F238E27FC236}">
                    <a16:creationId xmlns:a16="http://schemas.microsoft.com/office/drawing/2014/main" id="{04B60CF3-9865-A7D4-C8F7-FFCE4216EE29}"/>
                  </a:ext>
                </a:extLst>
              </p:cNvPr>
              <p:cNvPicPr>
                <a:picLocks noChangeAspect="1"/>
              </p:cNvPicPr>
              <p:nvPr/>
            </p:nvPicPr>
            <p:blipFill rotWithShape="1">
              <a:blip r:embed="rId80">
                <a:extLst>
                  <a:ext uri="{28A0092B-C50C-407E-A947-70E740481C1C}">
                    <a14:useLocalDpi xmlns:a14="http://schemas.microsoft.com/office/drawing/2010/main" val="0"/>
                  </a:ext>
                </a:extLst>
              </a:blip>
              <a:srcRect l="30631" t="41101" r="37218" b="27434"/>
              <a:stretch/>
            </p:blipFill>
            <p:spPr>
              <a:xfrm>
                <a:off x="32646090" y="8800663"/>
                <a:ext cx="1947575" cy="1947575"/>
              </a:xfrm>
              <a:prstGeom prst="rect">
                <a:avLst/>
              </a:prstGeom>
            </p:spPr>
          </p:pic>
          <p:pic>
            <p:nvPicPr>
              <p:cNvPr id="5054" name="Picture 5053" descr="A picture containing wall, indoor, nature&#10;&#10;Description automatically generated">
                <a:extLst>
                  <a:ext uri="{FF2B5EF4-FFF2-40B4-BE49-F238E27FC236}">
                    <a16:creationId xmlns:a16="http://schemas.microsoft.com/office/drawing/2014/main" id="{BA4C5C2B-76C1-97E3-5D5D-FC4172EAEB50}"/>
                  </a:ext>
                </a:extLst>
              </p:cNvPr>
              <p:cNvPicPr>
                <a:picLocks noChangeAspect="1"/>
              </p:cNvPicPr>
              <p:nvPr/>
            </p:nvPicPr>
            <p:blipFill rotWithShape="1">
              <a:blip r:embed="rId81">
                <a:extLst>
                  <a:ext uri="{28A0092B-C50C-407E-A947-70E740481C1C}">
                    <a14:useLocalDpi xmlns:a14="http://schemas.microsoft.com/office/drawing/2010/main" val="0"/>
                  </a:ext>
                </a:extLst>
              </a:blip>
              <a:srcRect l="29736" t="41549" r="38771" b="27369"/>
              <a:stretch/>
            </p:blipFill>
            <p:spPr>
              <a:xfrm>
                <a:off x="34570017" y="8790960"/>
                <a:ext cx="1969478" cy="1961956"/>
              </a:xfrm>
              <a:prstGeom prst="rect">
                <a:avLst/>
              </a:prstGeom>
            </p:spPr>
          </p:pic>
          <p:pic>
            <p:nvPicPr>
              <p:cNvPr id="5055" name="Picture 5054" descr="A picture containing text, window&#10;&#10;Description automatically generated">
                <a:extLst>
                  <a:ext uri="{FF2B5EF4-FFF2-40B4-BE49-F238E27FC236}">
                    <a16:creationId xmlns:a16="http://schemas.microsoft.com/office/drawing/2014/main" id="{5E4AE009-E8D3-5405-1B30-1FC4D6DC9000}"/>
                  </a:ext>
                </a:extLst>
              </p:cNvPr>
              <p:cNvPicPr>
                <a:picLocks noChangeAspect="1"/>
              </p:cNvPicPr>
              <p:nvPr/>
            </p:nvPicPr>
            <p:blipFill rotWithShape="1">
              <a:blip r:embed="rId82">
                <a:extLst>
                  <a:ext uri="{28A0092B-C50C-407E-A947-70E740481C1C}">
                    <a14:useLocalDpi xmlns:a14="http://schemas.microsoft.com/office/drawing/2010/main" val="0"/>
                  </a:ext>
                </a:extLst>
              </a:blip>
              <a:srcRect l="30803" t="41138" r="37430" b="27368"/>
              <a:stretch/>
            </p:blipFill>
            <p:spPr>
              <a:xfrm>
                <a:off x="30696115" y="8797794"/>
                <a:ext cx="1952514" cy="1952520"/>
              </a:xfrm>
              <a:prstGeom prst="rect">
                <a:avLst/>
              </a:prstGeom>
            </p:spPr>
          </p:pic>
          <p:pic>
            <p:nvPicPr>
              <p:cNvPr id="5056" name="Picture 5055" descr="A picture containing indoor, sun&#10;&#10;Description automatically generated">
                <a:extLst>
                  <a:ext uri="{FF2B5EF4-FFF2-40B4-BE49-F238E27FC236}">
                    <a16:creationId xmlns:a16="http://schemas.microsoft.com/office/drawing/2014/main" id="{8BEC14CD-263F-0850-6648-CE2478F877CF}"/>
                  </a:ext>
                </a:extLst>
              </p:cNvPr>
              <p:cNvPicPr>
                <a:picLocks noChangeAspect="1"/>
              </p:cNvPicPr>
              <p:nvPr/>
            </p:nvPicPr>
            <p:blipFill rotWithShape="1">
              <a:blip r:embed="rId83">
                <a:extLst>
                  <a:ext uri="{28A0092B-C50C-407E-A947-70E740481C1C}">
                    <a14:useLocalDpi xmlns:a14="http://schemas.microsoft.com/office/drawing/2010/main" val="0"/>
                  </a:ext>
                </a:extLst>
              </a:blip>
              <a:srcRect l="29710" t="40991" r="39522" b="27515"/>
              <a:stretch/>
            </p:blipFill>
            <p:spPr>
              <a:xfrm>
                <a:off x="38576460" y="8804486"/>
                <a:ext cx="1951278" cy="1943752"/>
              </a:xfrm>
              <a:prstGeom prst="rect">
                <a:avLst/>
              </a:prstGeom>
            </p:spPr>
          </p:pic>
          <p:pic>
            <p:nvPicPr>
              <p:cNvPr id="5057" name="Picture 5056" descr="A picture containing indoor, sun&#10;&#10;Description automatically generated">
                <a:extLst>
                  <a:ext uri="{FF2B5EF4-FFF2-40B4-BE49-F238E27FC236}">
                    <a16:creationId xmlns:a16="http://schemas.microsoft.com/office/drawing/2014/main" id="{949DAE1F-4753-EF71-84C5-06AE32EBE539}"/>
                  </a:ext>
                </a:extLst>
              </p:cNvPr>
              <p:cNvPicPr>
                <a:picLocks noChangeAspect="1"/>
              </p:cNvPicPr>
              <p:nvPr/>
            </p:nvPicPr>
            <p:blipFill>
              <a:blip r:embed="rId83">
                <a:extLst>
                  <a:ext uri="{28A0092B-C50C-407E-A947-70E740481C1C}">
                    <a14:useLocalDpi xmlns:a14="http://schemas.microsoft.com/office/drawing/2010/main" val="0"/>
                  </a:ext>
                </a:extLst>
              </a:blip>
              <a:stretch>
                <a:fillRect/>
              </a:stretch>
            </p:blipFill>
            <p:spPr>
              <a:xfrm>
                <a:off x="40523600" y="8797794"/>
                <a:ext cx="1961952" cy="1961956"/>
              </a:xfrm>
              <a:prstGeom prst="rect">
                <a:avLst/>
              </a:prstGeom>
            </p:spPr>
          </p:pic>
          <p:sp>
            <p:nvSpPr>
              <p:cNvPr id="5058" name="Rectangle 5057">
                <a:extLst>
                  <a:ext uri="{FF2B5EF4-FFF2-40B4-BE49-F238E27FC236}">
                    <a16:creationId xmlns:a16="http://schemas.microsoft.com/office/drawing/2014/main" id="{FFB9F94F-3A32-720D-3BA3-5A5CB2B9A54B}"/>
                  </a:ext>
                </a:extLst>
              </p:cNvPr>
              <p:cNvSpPr/>
              <p:nvPr/>
            </p:nvSpPr>
            <p:spPr>
              <a:xfrm>
                <a:off x="41119513" y="9609838"/>
                <a:ext cx="617888" cy="61788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3862" tIns="36931" rIns="73862" bIns="36931" numCol="1" spcCol="0" rtlCol="0" fromWordArt="0" anchor="t" anchorCtr="0" forceAA="0" compatLnSpc="1">
                <a:prstTxWarp prst="textNoShape">
                  <a:avLst/>
                </a:prstTxWarp>
                <a:noAutofit/>
              </a:bodyPr>
              <a:lstStyle/>
              <a:p>
                <a:pPr algn="ctr">
                  <a:lnSpc>
                    <a:spcPct val="114000"/>
                  </a:lnSpc>
                </a:pPr>
                <a:endParaRPr lang="zh-CN" altLang="en-US" sz="681" dirty="0"/>
              </a:p>
            </p:txBody>
          </p:sp>
          <p:pic>
            <p:nvPicPr>
              <p:cNvPr id="4996" name="Picture 4995" descr="A picture containing indoor, wall&#10;&#10;Description automatically generated">
                <a:extLst>
                  <a:ext uri="{FF2B5EF4-FFF2-40B4-BE49-F238E27FC236}">
                    <a16:creationId xmlns:a16="http://schemas.microsoft.com/office/drawing/2014/main" id="{23FB530E-BC3E-0DC4-FEB5-C81939BA6AB7}"/>
                  </a:ext>
                </a:extLst>
              </p:cNvPr>
              <p:cNvPicPr>
                <a:picLocks noChangeAspect="1"/>
              </p:cNvPicPr>
              <p:nvPr/>
            </p:nvPicPr>
            <p:blipFill rotWithShape="1">
              <a:blip r:embed="rId84"/>
              <a:srcRect l="30449" t="41407" r="37835" b="26877"/>
              <a:stretch/>
            </p:blipFill>
            <p:spPr>
              <a:xfrm>
                <a:off x="32625586" y="6851013"/>
                <a:ext cx="1952514" cy="1952518"/>
              </a:xfrm>
              <a:prstGeom prst="rect">
                <a:avLst/>
              </a:prstGeom>
            </p:spPr>
          </p:pic>
        </p:grpSp>
        <p:sp>
          <p:nvSpPr>
            <p:cNvPr id="5333" name="Rectangle 5332">
              <a:extLst>
                <a:ext uri="{FF2B5EF4-FFF2-40B4-BE49-F238E27FC236}">
                  <a16:creationId xmlns:a16="http://schemas.microsoft.com/office/drawing/2014/main" id="{297095A0-1AD0-ABE7-5B78-0038D740B889}"/>
                </a:ext>
              </a:extLst>
            </p:cNvPr>
            <p:cNvSpPr/>
            <p:nvPr/>
          </p:nvSpPr>
          <p:spPr>
            <a:xfrm>
              <a:off x="29601887" y="3539539"/>
              <a:ext cx="12930954" cy="13089223"/>
            </a:xfrm>
            <a:prstGeom prst="rect">
              <a:avLst/>
            </a:prstGeom>
            <a:noFill/>
            <a:ln w="38100">
              <a:solidFill>
                <a:srgbClr val="2565B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334" name="Rectangle 5333">
              <a:extLst>
                <a:ext uri="{FF2B5EF4-FFF2-40B4-BE49-F238E27FC236}">
                  <a16:creationId xmlns:a16="http://schemas.microsoft.com/office/drawing/2014/main" id="{DEDCE0D9-B998-D23E-7348-58F86A0DB868}"/>
                </a:ext>
              </a:extLst>
            </p:cNvPr>
            <p:cNvSpPr/>
            <p:nvPr/>
          </p:nvSpPr>
          <p:spPr>
            <a:xfrm>
              <a:off x="29596079" y="2659310"/>
              <a:ext cx="12951283" cy="891475"/>
            </a:xfrm>
            <a:prstGeom prst="rect">
              <a:avLst/>
            </a:prstGeom>
            <a:solidFill>
              <a:srgbClr val="2565B0"/>
            </a:solidFill>
            <a:ln>
              <a:solidFill>
                <a:srgbClr val="2565B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dirty="0">
                  <a:solidFill>
                    <a:schemeClr val="bg1"/>
                  </a:solidFill>
                </a:rPr>
                <a:t>Result</a:t>
              </a:r>
              <a:endParaRPr lang="zh-CN" altLang="en-US" b="1" dirty="0">
                <a:solidFill>
                  <a:schemeClr val="bg1"/>
                </a:solidFill>
              </a:endParaRPr>
            </a:p>
          </p:txBody>
        </p:sp>
        <p:grpSp>
          <p:nvGrpSpPr>
            <p:cNvPr id="5341" name="Group 5340">
              <a:extLst>
                <a:ext uri="{FF2B5EF4-FFF2-40B4-BE49-F238E27FC236}">
                  <a16:creationId xmlns:a16="http://schemas.microsoft.com/office/drawing/2014/main" id="{B358957B-A475-CB60-6873-18E47A8ACE0F}"/>
                </a:ext>
              </a:extLst>
            </p:cNvPr>
            <p:cNvGrpSpPr/>
            <p:nvPr/>
          </p:nvGrpSpPr>
          <p:grpSpPr>
            <a:xfrm>
              <a:off x="30072024" y="11614313"/>
              <a:ext cx="12195932" cy="2447900"/>
              <a:chOff x="29867903" y="12037547"/>
              <a:chExt cx="11903970" cy="2447900"/>
            </a:xfrm>
          </p:grpSpPr>
          <p:sp>
            <p:nvSpPr>
              <p:cNvPr id="5072" name="TextBox 5071">
                <a:extLst>
                  <a:ext uri="{FF2B5EF4-FFF2-40B4-BE49-F238E27FC236}">
                    <a16:creationId xmlns:a16="http://schemas.microsoft.com/office/drawing/2014/main" id="{E3C46629-CA1E-99D4-1A09-B2E00327B84B}"/>
                  </a:ext>
                </a:extLst>
              </p:cNvPr>
              <p:cNvSpPr txBox="1"/>
              <p:nvPr/>
            </p:nvSpPr>
            <p:spPr>
              <a:xfrm>
                <a:off x="30645373" y="12590911"/>
                <a:ext cx="11074659" cy="766107"/>
              </a:xfrm>
              <a:prstGeom prst="rect">
                <a:avLst/>
              </a:prstGeom>
              <a:noFill/>
            </p:spPr>
            <p:txBody>
              <a:bodyPr wrap="square">
                <a:spAutoFit/>
              </a:bodyPr>
              <a:lstStyle/>
              <a:p>
                <a:pPr>
                  <a:lnSpc>
                    <a:spcPct val="114000"/>
                  </a:lnSpc>
                </a:pPr>
                <a:r>
                  <a:rPr lang="en-US" altLang="zh-CN" sz="4000" dirty="0">
                    <a:latin typeface="+mn-lt"/>
                  </a:rPr>
                  <a:t>Ours (w/o DGS)      20.45      </a:t>
                </a:r>
                <a:r>
                  <a:rPr lang="en-US" altLang="zh-CN" sz="4000" b="1" dirty="0">
                    <a:latin typeface="+mn-lt"/>
                  </a:rPr>
                  <a:t>0.715</a:t>
                </a:r>
                <a:r>
                  <a:rPr lang="en-US" altLang="zh-CN" sz="4000" dirty="0">
                    <a:latin typeface="+mn-lt"/>
                  </a:rPr>
                  <a:t>       0.318      </a:t>
                </a:r>
                <a:r>
                  <a:rPr lang="en-US" altLang="zh-CN" sz="1100" dirty="0">
                    <a:latin typeface="+mn-lt"/>
                  </a:rPr>
                  <a:t> </a:t>
                </a:r>
                <a:r>
                  <a:rPr lang="en-US" altLang="zh-CN" sz="4000" dirty="0">
                    <a:latin typeface="+mn-lt"/>
                  </a:rPr>
                  <a:t>0.501</a:t>
                </a:r>
              </a:p>
            </p:txBody>
          </p:sp>
          <p:sp>
            <p:nvSpPr>
              <p:cNvPr id="5074" name="TextBox 5073">
                <a:extLst>
                  <a:ext uri="{FF2B5EF4-FFF2-40B4-BE49-F238E27FC236}">
                    <a16:creationId xmlns:a16="http://schemas.microsoft.com/office/drawing/2014/main" id="{50F55BD5-1814-E183-DA99-53742BA1168E}"/>
                  </a:ext>
                </a:extLst>
              </p:cNvPr>
              <p:cNvSpPr txBox="1"/>
              <p:nvPr/>
            </p:nvSpPr>
            <p:spPr>
              <a:xfrm>
                <a:off x="30647503" y="13140607"/>
                <a:ext cx="10982486" cy="766107"/>
              </a:xfrm>
              <a:prstGeom prst="rect">
                <a:avLst/>
              </a:prstGeom>
              <a:noFill/>
            </p:spPr>
            <p:txBody>
              <a:bodyPr wrap="square">
                <a:spAutoFit/>
              </a:bodyPr>
              <a:lstStyle/>
              <a:p>
                <a:pPr>
                  <a:lnSpc>
                    <a:spcPct val="114000"/>
                  </a:lnSpc>
                </a:pPr>
                <a:r>
                  <a:rPr lang="en-US" altLang="zh-CN" sz="4000" dirty="0">
                    <a:latin typeface="+mn-lt"/>
                  </a:rPr>
                  <a:t>Ours (w/ GNLL)      </a:t>
                </a:r>
                <a:r>
                  <a:rPr lang="en-US" altLang="zh-CN" sz="1400" dirty="0">
                    <a:latin typeface="+mn-lt"/>
                  </a:rPr>
                  <a:t> </a:t>
                </a:r>
                <a:r>
                  <a:rPr lang="en-US" altLang="zh-CN" sz="4000" dirty="0">
                    <a:latin typeface="+mn-lt"/>
                  </a:rPr>
                  <a:t>20.54      0.710       </a:t>
                </a:r>
                <a:r>
                  <a:rPr lang="en-US" altLang="zh-CN" sz="4000" b="1" dirty="0">
                    <a:latin typeface="+mn-lt"/>
                  </a:rPr>
                  <a:t>0.313 </a:t>
                </a:r>
                <a:r>
                  <a:rPr lang="en-US" altLang="zh-CN" sz="4000" dirty="0">
                    <a:latin typeface="+mn-lt"/>
                  </a:rPr>
                  <a:t>     </a:t>
                </a:r>
                <a:r>
                  <a:rPr lang="en-US" altLang="zh-CN" sz="4000" b="1" dirty="0">
                    <a:latin typeface="+mn-lt"/>
                  </a:rPr>
                  <a:t>0.415</a:t>
                </a:r>
              </a:p>
            </p:txBody>
          </p:sp>
          <p:sp>
            <p:nvSpPr>
              <p:cNvPr id="5076" name="TextBox 5075">
                <a:extLst>
                  <a:ext uri="{FF2B5EF4-FFF2-40B4-BE49-F238E27FC236}">
                    <a16:creationId xmlns:a16="http://schemas.microsoft.com/office/drawing/2014/main" id="{58141869-05AE-7224-7F7E-FD9B7C48ABDD}"/>
                  </a:ext>
                </a:extLst>
              </p:cNvPr>
              <p:cNvSpPr txBox="1"/>
              <p:nvPr/>
            </p:nvSpPr>
            <p:spPr>
              <a:xfrm>
                <a:off x="30642432" y="13700409"/>
                <a:ext cx="10982486" cy="766107"/>
              </a:xfrm>
              <a:prstGeom prst="rect">
                <a:avLst/>
              </a:prstGeom>
              <a:noFill/>
            </p:spPr>
            <p:txBody>
              <a:bodyPr wrap="square">
                <a:spAutoFit/>
              </a:bodyPr>
              <a:lstStyle/>
              <a:p>
                <a:pPr>
                  <a:lnSpc>
                    <a:spcPct val="114000"/>
                  </a:lnSpc>
                </a:pPr>
                <a:r>
                  <a:rPr lang="en-US" altLang="zh-CN" sz="4000" dirty="0">
                    <a:latin typeface="+mn-lt"/>
                  </a:rPr>
                  <a:t>Ours (w/ MSE)       </a:t>
                </a:r>
                <a:r>
                  <a:rPr lang="en-US" altLang="zh-CN" sz="2400" dirty="0">
                    <a:latin typeface="+mn-lt"/>
                  </a:rPr>
                  <a:t> </a:t>
                </a:r>
                <a:r>
                  <a:rPr lang="en-US" altLang="zh-CN" sz="4000" b="1" dirty="0">
                    <a:latin typeface="+mn-lt"/>
                  </a:rPr>
                  <a:t>20.87</a:t>
                </a:r>
                <a:r>
                  <a:rPr lang="en-US" altLang="zh-CN" sz="4000" dirty="0">
                    <a:latin typeface="+mn-lt"/>
                  </a:rPr>
                  <a:t>     </a:t>
                </a:r>
                <a:r>
                  <a:rPr lang="en-US" altLang="zh-CN" sz="1800" dirty="0">
                    <a:latin typeface="+mn-lt"/>
                  </a:rPr>
                  <a:t>  </a:t>
                </a:r>
                <a:r>
                  <a:rPr lang="en-US" altLang="zh-CN" sz="4000" dirty="0">
                    <a:latin typeface="+mn-lt"/>
                  </a:rPr>
                  <a:t>0.703       0.335      0.468</a:t>
                </a:r>
              </a:p>
            </p:txBody>
          </p:sp>
          <p:sp>
            <p:nvSpPr>
              <p:cNvPr id="5078" name="TextBox 5077">
                <a:extLst>
                  <a:ext uri="{FF2B5EF4-FFF2-40B4-BE49-F238E27FC236}">
                    <a16:creationId xmlns:a16="http://schemas.microsoft.com/office/drawing/2014/main" id="{CCF62969-FF99-25FC-4BCB-3C2F7F04DBCF}"/>
                  </a:ext>
                </a:extLst>
              </p:cNvPr>
              <p:cNvSpPr txBox="1"/>
              <p:nvPr/>
            </p:nvSpPr>
            <p:spPr>
              <a:xfrm>
                <a:off x="30653707" y="12037547"/>
                <a:ext cx="11070500" cy="766107"/>
              </a:xfrm>
              <a:prstGeom prst="rect">
                <a:avLst/>
              </a:prstGeom>
            </p:spPr>
            <p:txBody>
              <a:bodyPr wrap="square">
                <a:spAutoFit/>
              </a:bodyPr>
              <a:lstStyle/>
              <a:p>
                <a:pPr>
                  <a:lnSpc>
                    <a:spcPct val="114000"/>
                  </a:lnSpc>
                </a:pPr>
                <a:r>
                  <a:rPr lang="en-US" altLang="zh-CN" sz="4000" dirty="0">
                    <a:latin typeface="+mn-lt"/>
                  </a:rPr>
                  <a:t>D-</a:t>
                </a:r>
                <a:r>
                  <a:rPr lang="en-US" altLang="zh-CN" sz="4000" dirty="0" err="1">
                    <a:latin typeface="+mn-lt"/>
                  </a:rPr>
                  <a:t>NeRF</a:t>
                </a:r>
                <a:r>
                  <a:rPr lang="en-US" altLang="zh-CN" sz="4000" dirty="0">
                    <a:latin typeface="+mn-lt"/>
                  </a:rPr>
                  <a:t> [1]              20.31      0.703       0.315      2.348</a:t>
                </a:r>
              </a:p>
            </p:txBody>
          </p:sp>
          <p:cxnSp>
            <p:nvCxnSpPr>
              <p:cNvPr id="5336" name="Straight Connector 5335">
                <a:extLst>
                  <a:ext uri="{FF2B5EF4-FFF2-40B4-BE49-F238E27FC236}">
                    <a16:creationId xmlns:a16="http://schemas.microsoft.com/office/drawing/2014/main" id="{EC19F383-B1DB-25D2-A2F7-0C14A2A930E9}"/>
                  </a:ext>
                </a:extLst>
              </p:cNvPr>
              <p:cNvCxnSpPr>
                <a:cxnSpLocks/>
              </p:cNvCxnSpPr>
              <p:nvPr/>
            </p:nvCxnSpPr>
            <p:spPr>
              <a:xfrm>
                <a:off x="29867903" y="12086774"/>
                <a:ext cx="11869498" cy="32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40" name="Straight Connector 5339">
                <a:extLst>
                  <a:ext uri="{FF2B5EF4-FFF2-40B4-BE49-F238E27FC236}">
                    <a16:creationId xmlns:a16="http://schemas.microsoft.com/office/drawing/2014/main" id="{3DA7BE5B-AF04-F33F-8419-C71019E6D19E}"/>
                  </a:ext>
                </a:extLst>
              </p:cNvPr>
              <p:cNvCxnSpPr>
                <a:cxnSpLocks/>
              </p:cNvCxnSpPr>
              <p:nvPr/>
            </p:nvCxnSpPr>
            <p:spPr>
              <a:xfrm>
                <a:off x="29867903" y="14454462"/>
                <a:ext cx="11903970" cy="309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342" name="TextBox 5341">
              <a:extLst>
                <a:ext uri="{FF2B5EF4-FFF2-40B4-BE49-F238E27FC236}">
                  <a16:creationId xmlns:a16="http://schemas.microsoft.com/office/drawing/2014/main" id="{595588A3-E9A3-5DCC-D8A2-0A41F4BD3CEB}"/>
                </a:ext>
              </a:extLst>
            </p:cNvPr>
            <p:cNvSpPr txBox="1"/>
            <p:nvPr/>
          </p:nvSpPr>
          <p:spPr>
            <a:xfrm rot="16200000">
              <a:off x="29898703" y="12623498"/>
              <a:ext cx="939718" cy="522724"/>
            </a:xfrm>
            <a:prstGeom prst="rect">
              <a:avLst/>
            </a:prstGeom>
            <a:noFill/>
          </p:spPr>
          <p:txBody>
            <a:bodyPr wrap="none" lIns="0" tIns="0" rIns="0" bIns="0" rtlCol="0">
              <a:spAutoFit/>
            </a:bodyPr>
            <a:lstStyle/>
            <a:p>
              <a:pPr>
                <a:lnSpc>
                  <a:spcPct val="114000"/>
                </a:lnSpc>
              </a:pPr>
              <a:r>
                <a:rPr lang="en-US" altLang="zh-CN" sz="3200" b="1" dirty="0">
                  <a:solidFill>
                    <a:srgbClr val="C00000"/>
                  </a:solidFill>
                </a:rPr>
                <a:t>Toss</a:t>
              </a:r>
              <a:endParaRPr lang="zh-CN" altLang="en-US" sz="3200" b="1" dirty="0" err="1">
                <a:solidFill>
                  <a:srgbClr val="C00000"/>
                </a:solidFill>
              </a:endParaRPr>
            </a:p>
          </p:txBody>
        </p:sp>
        <p:grpSp>
          <p:nvGrpSpPr>
            <p:cNvPr id="5346" name="Group 5345">
              <a:extLst>
                <a:ext uri="{FF2B5EF4-FFF2-40B4-BE49-F238E27FC236}">
                  <a16:creationId xmlns:a16="http://schemas.microsoft.com/office/drawing/2014/main" id="{738CD5C5-A759-2E34-ABFA-9C18201FBE49}"/>
                </a:ext>
              </a:extLst>
            </p:cNvPr>
            <p:cNvGrpSpPr/>
            <p:nvPr/>
          </p:nvGrpSpPr>
          <p:grpSpPr>
            <a:xfrm>
              <a:off x="30090991" y="14076583"/>
              <a:ext cx="12195932" cy="2447900"/>
              <a:chOff x="29867903" y="12037547"/>
              <a:chExt cx="11903970" cy="2447900"/>
            </a:xfrm>
          </p:grpSpPr>
          <p:sp>
            <p:nvSpPr>
              <p:cNvPr id="5348" name="TextBox 5347">
                <a:extLst>
                  <a:ext uri="{FF2B5EF4-FFF2-40B4-BE49-F238E27FC236}">
                    <a16:creationId xmlns:a16="http://schemas.microsoft.com/office/drawing/2014/main" id="{BD706C22-33FA-565A-ED56-C61C878DB107}"/>
                  </a:ext>
                </a:extLst>
              </p:cNvPr>
              <p:cNvSpPr txBox="1"/>
              <p:nvPr/>
            </p:nvSpPr>
            <p:spPr>
              <a:xfrm>
                <a:off x="30645373" y="12590911"/>
                <a:ext cx="11074659" cy="766107"/>
              </a:xfrm>
              <a:prstGeom prst="rect">
                <a:avLst/>
              </a:prstGeom>
              <a:noFill/>
            </p:spPr>
            <p:txBody>
              <a:bodyPr wrap="square">
                <a:spAutoFit/>
              </a:bodyPr>
              <a:lstStyle/>
              <a:p>
                <a:pPr>
                  <a:lnSpc>
                    <a:spcPct val="114000"/>
                  </a:lnSpc>
                </a:pPr>
                <a:r>
                  <a:rPr lang="en-US" altLang="zh-CN" sz="4000" dirty="0">
                    <a:latin typeface="+mn-lt"/>
                  </a:rPr>
                  <a:t>Ours (w/o DGS)     </a:t>
                </a:r>
                <a:r>
                  <a:rPr lang="en-US" altLang="zh-CN" sz="3200" dirty="0">
                    <a:latin typeface="+mn-lt"/>
                  </a:rPr>
                  <a:t> </a:t>
                </a:r>
                <a:r>
                  <a:rPr lang="en-US" altLang="zh-CN" sz="4000" dirty="0">
                    <a:latin typeface="+mn-lt"/>
                  </a:rPr>
                  <a:t>22.27      0.328       0.703      </a:t>
                </a:r>
                <a:r>
                  <a:rPr lang="en-US" altLang="zh-CN" sz="1100" dirty="0">
                    <a:latin typeface="+mn-lt"/>
                  </a:rPr>
                  <a:t> </a:t>
                </a:r>
                <a:r>
                  <a:rPr lang="en-US" altLang="zh-CN" sz="4000" dirty="0">
                    <a:latin typeface="+mn-lt"/>
                  </a:rPr>
                  <a:t>0.088</a:t>
                </a:r>
              </a:p>
            </p:txBody>
          </p:sp>
          <p:sp>
            <p:nvSpPr>
              <p:cNvPr id="5349" name="TextBox 5348">
                <a:extLst>
                  <a:ext uri="{FF2B5EF4-FFF2-40B4-BE49-F238E27FC236}">
                    <a16:creationId xmlns:a16="http://schemas.microsoft.com/office/drawing/2014/main" id="{374BF65C-332C-42D4-F994-182AF1FEBFA2}"/>
                  </a:ext>
                </a:extLst>
              </p:cNvPr>
              <p:cNvSpPr txBox="1"/>
              <p:nvPr/>
            </p:nvSpPr>
            <p:spPr>
              <a:xfrm>
                <a:off x="30647503" y="13140607"/>
                <a:ext cx="10982486" cy="766107"/>
              </a:xfrm>
              <a:prstGeom prst="rect">
                <a:avLst/>
              </a:prstGeom>
              <a:noFill/>
            </p:spPr>
            <p:txBody>
              <a:bodyPr wrap="square">
                <a:spAutoFit/>
              </a:bodyPr>
              <a:lstStyle/>
              <a:p>
                <a:pPr>
                  <a:lnSpc>
                    <a:spcPct val="114000"/>
                  </a:lnSpc>
                </a:pPr>
                <a:r>
                  <a:rPr lang="en-US" altLang="zh-CN" sz="4000" dirty="0">
                    <a:latin typeface="+mn-lt"/>
                  </a:rPr>
                  <a:t>Ours (w/ GNLL)      </a:t>
                </a:r>
                <a:r>
                  <a:rPr lang="en-US" altLang="zh-CN" sz="1400" dirty="0">
                    <a:latin typeface="+mn-lt"/>
                  </a:rPr>
                  <a:t> </a:t>
                </a:r>
                <a:r>
                  <a:rPr lang="en-US" altLang="zh-CN" sz="4000" dirty="0">
                    <a:latin typeface="+mn-lt"/>
                  </a:rPr>
                  <a:t>22.26      0.336       0.688</a:t>
                </a:r>
                <a:r>
                  <a:rPr lang="en-US" altLang="zh-CN" sz="4000" b="1" dirty="0">
                    <a:latin typeface="+mn-lt"/>
                  </a:rPr>
                  <a:t> </a:t>
                </a:r>
                <a:r>
                  <a:rPr lang="en-US" altLang="zh-CN" sz="4000" dirty="0">
                    <a:latin typeface="+mn-lt"/>
                  </a:rPr>
                  <a:t>     </a:t>
                </a:r>
                <a:r>
                  <a:rPr lang="en-US" altLang="zh-CN" sz="4000" b="1" dirty="0">
                    <a:latin typeface="+mn-lt"/>
                  </a:rPr>
                  <a:t>0.022</a:t>
                </a:r>
              </a:p>
            </p:txBody>
          </p:sp>
          <p:sp>
            <p:nvSpPr>
              <p:cNvPr id="5350" name="TextBox 5349">
                <a:extLst>
                  <a:ext uri="{FF2B5EF4-FFF2-40B4-BE49-F238E27FC236}">
                    <a16:creationId xmlns:a16="http://schemas.microsoft.com/office/drawing/2014/main" id="{5BB95EC5-2B40-2175-9091-D27B618F1EAA}"/>
                  </a:ext>
                </a:extLst>
              </p:cNvPr>
              <p:cNvSpPr txBox="1"/>
              <p:nvPr/>
            </p:nvSpPr>
            <p:spPr>
              <a:xfrm>
                <a:off x="30642432" y="13700409"/>
                <a:ext cx="10982486" cy="766107"/>
              </a:xfrm>
              <a:prstGeom prst="rect">
                <a:avLst/>
              </a:prstGeom>
              <a:noFill/>
            </p:spPr>
            <p:txBody>
              <a:bodyPr wrap="square">
                <a:spAutoFit/>
              </a:bodyPr>
              <a:lstStyle/>
              <a:p>
                <a:pPr>
                  <a:lnSpc>
                    <a:spcPct val="114000"/>
                  </a:lnSpc>
                </a:pPr>
                <a:r>
                  <a:rPr lang="en-US" altLang="zh-CN" sz="4000" dirty="0">
                    <a:latin typeface="+mn-lt"/>
                  </a:rPr>
                  <a:t>Ours (w/ MSE)       </a:t>
                </a:r>
                <a:r>
                  <a:rPr lang="en-US" altLang="zh-CN" sz="2400" dirty="0">
                    <a:latin typeface="+mn-lt"/>
                  </a:rPr>
                  <a:t> </a:t>
                </a:r>
                <a:r>
                  <a:rPr lang="en-US" altLang="zh-CN" sz="4000" b="1" dirty="0">
                    <a:latin typeface="+mn-lt"/>
                  </a:rPr>
                  <a:t>22.73</a:t>
                </a:r>
                <a:r>
                  <a:rPr lang="en-US" altLang="zh-CN" sz="4000" dirty="0">
                    <a:latin typeface="+mn-lt"/>
                  </a:rPr>
                  <a:t>      </a:t>
                </a:r>
                <a:r>
                  <a:rPr lang="en-US" altLang="zh-CN" sz="1800" dirty="0">
                    <a:latin typeface="+mn-lt"/>
                  </a:rPr>
                  <a:t> </a:t>
                </a:r>
                <a:r>
                  <a:rPr lang="en-US" altLang="zh-CN" sz="4000" b="1" dirty="0">
                    <a:latin typeface="+mn-lt"/>
                  </a:rPr>
                  <a:t>0.339</a:t>
                </a:r>
                <a:r>
                  <a:rPr lang="en-US" altLang="zh-CN" sz="4000" dirty="0">
                    <a:latin typeface="+mn-lt"/>
                  </a:rPr>
                  <a:t>       </a:t>
                </a:r>
                <a:r>
                  <a:rPr lang="en-US" altLang="zh-CN" sz="4000" b="1" dirty="0">
                    <a:latin typeface="+mn-lt"/>
                  </a:rPr>
                  <a:t>0.685</a:t>
                </a:r>
                <a:r>
                  <a:rPr lang="en-US" altLang="zh-CN" sz="4000" dirty="0">
                    <a:latin typeface="+mn-lt"/>
                  </a:rPr>
                  <a:t>      0.094</a:t>
                </a:r>
              </a:p>
            </p:txBody>
          </p:sp>
          <p:sp>
            <p:nvSpPr>
              <p:cNvPr id="5351" name="TextBox 5350">
                <a:extLst>
                  <a:ext uri="{FF2B5EF4-FFF2-40B4-BE49-F238E27FC236}">
                    <a16:creationId xmlns:a16="http://schemas.microsoft.com/office/drawing/2014/main" id="{53BA776E-E57D-D977-C874-501CD86AE93B}"/>
                  </a:ext>
                </a:extLst>
              </p:cNvPr>
              <p:cNvSpPr txBox="1"/>
              <p:nvPr/>
            </p:nvSpPr>
            <p:spPr>
              <a:xfrm>
                <a:off x="30653707" y="12037547"/>
                <a:ext cx="11070500" cy="766107"/>
              </a:xfrm>
              <a:prstGeom prst="rect">
                <a:avLst/>
              </a:prstGeom>
            </p:spPr>
            <p:txBody>
              <a:bodyPr wrap="square">
                <a:spAutoFit/>
              </a:bodyPr>
              <a:lstStyle/>
              <a:p>
                <a:pPr>
                  <a:lnSpc>
                    <a:spcPct val="114000"/>
                  </a:lnSpc>
                </a:pPr>
                <a:r>
                  <a:rPr lang="en-US" altLang="zh-CN" sz="4000" dirty="0">
                    <a:latin typeface="+mn-lt"/>
                  </a:rPr>
                  <a:t>D-</a:t>
                </a:r>
                <a:r>
                  <a:rPr lang="en-US" altLang="zh-CN" sz="4000" dirty="0" err="1">
                    <a:latin typeface="+mn-lt"/>
                  </a:rPr>
                  <a:t>NeRF</a:t>
                </a:r>
                <a:r>
                  <a:rPr lang="en-US" altLang="zh-CN" sz="4000" dirty="0">
                    <a:latin typeface="+mn-lt"/>
                  </a:rPr>
                  <a:t> [1]              22.13      0.330       0.692      1.298</a:t>
                </a:r>
              </a:p>
            </p:txBody>
          </p:sp>
          <p:cxnSp>
            <p:nvCxnSpPr>
              <p:cNvPr id="5353" name="Straight Connector 5352">
                <a:extLst>
                  <a:ext uri="{FF2B5EF4-FFF2-40B4-BE49-F238E27FC236}">
                    <a16:creationId xmlns:a16="http://schemas.microsoft.com/office/drawing/2014/main" id="{BB02C10D-6C78-6949-1497-44208F63CB80}"/>
                  </a:ext>
                </a:extLst>
              </p:cNvPr>
              <p:cNvCxnSpPr>
                <a:cxnSpLocks/>
              </p:cNvCxnSpPr>
              <p:nvPr/>
            </p:nvCxnSpPr>
            <p:spPr>
              <a:xfrm>
                <a:off x="29867903" y="14454462"/>
                <a:ext cx="11903970" cy="3098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354" name="TextBox 5353">
              <a:extLst>
                <a:ext uri="{FF2B5EF4-FFF2-40B4-BE49-F238E27FC236}">
                  <a16:creationId xmlns:a16="http://schemas.microsoft.com/office/drawing/2014/main" id="{F719341F-B18D-16A9-1196-8923F338ADA8}"/>
                </a:ext>
              </a:extLst>
            </p:cNvPr>
            <p:cNvSpPr txBox="1"/>
            <p:nvPr/>
          </p:nvSpPr>
          <p:spPr>
            <a:xfrm rot="16200000">
              <a:off x="29871513" y="14941289"/>
              <a:ext cx="925060" cy="522724"/>
            </a:xfrm>
            <a:prstGeom prst="rect">
              <a:avLst/>
            </a:prstGeom>
            <a:noFill/>
          </p:spPr>
          <p:txBody>
            <a:bodyPr wrap="none" lIns="0" tIns="0" rIns="0" bIns="0" rtlCol="0">
              <a:spAutoFit/>
            </a:bodyPr>
            <a:lstStyle/>
            <a:p>
              <a:pPr>
                <a:lnSpc>
                  <a:spcPct val="114000"/>
                </a:lnSpc>
              </a:pPr>
              <a:r>
                <a:rPr lang="en-US" altLang="zh-CN" sz="3200" b="1" dirty="0">
                  <a:solidFill>
                    <a:srgbClr val="0070C0"/>
                  </a:solidFill>
                </a:rPr>
                <a:t>Dino</a:t>
              </a:r>
              <a:endParaRPr lang="zh-CN" altLang="en-US" sz="3200" b="1" dirty="0" err="1">
                <a:solidFill>
                  <a:srgbClr val="0070C0"/>
                </a:solidFill>
              </a:endParaRPr>
            </a:p>
          </p:txBody>
        </p:sp>
        <p:sp>
          <p:nvSpPr>
            <p:cNvPr id="5355" name="TextBox 5354">
              <a:extLst>
                <a:ext uri="{FF2B5EF4-FFF2-40B4-BE49-F238E27FC236}">
                  <a16:creationId xmlns:a16="http://schemas.microsoft.com/office/drawing/2014/main" id="{865877CB-445B-7272-51CB-0156AED67501}"/>
                </a:ext>
              </a:extLst>
            </p:cNvPr>
            <p:cNvSpPr txBox="1"/>
            <p:nvPr/>
          </p:nvSpPr>
          <p:spPr>
            <a:xfrm>
              <a:off x="31004202" y="10901677"/>
              <a:ext cx="11258373" cy="668258"/>
            </a:xfrm>
            <a:prstGeom prst="rect">
              <a:avLst/>
            </a:prstGeom>
            <a:noFill/>
          </p:spPr>
          <p:txBody>
            <a:bodyPr wrap="none" lIns="0" tIns="0" rIns="0" bIns="0" rtlCol="0">
              <a:spAutoFit/>
            </a:bodyPr>
            <a:lstStyle/>
            <a:p>
              <a:pPr>
                <a:lnSpc>
                  <a:spcPct val="114000"/>
                </a:lnSpc>
              </a:pPr>
              <a:r>
                <a:rPr lang="en-US" altLang="zh-CN" sz="4000" b="1" dirty="0">
                  <a:latin typeface="+mn-lt"/>
                </a:rPr>
                <a:t>Method                  PSNR</a:t>
              </a:r>
              <a:r>
                <a:rPr lang="de-DE" altLang="zh-CN" sz="4000" b="1" dirty="0"/>
                <a:t>↑</a:t>
              </a:r>
              <a:r>
                <a:rPr lang="en-US" altLang="zh-CN" sz="4000" b="1" dirty="0">
                  <a:latin typeface="+mn-lt"/>
                </a:rPr>
                <a:t>    SSIM</a:t>
              </a:r>
              <a:r>
                <a:rPr lang="de-DE" altLang="zh-CN" sz="4000" b="1" dirty="0"/>
                <a:t>↑    </a:t>
              </a:r>
              <a:r>
                <a:rPr lang="de-DE" altLang="zh-CN" sz="3200" b="1" dirty="0"/>
                <a:t> </a:t>
              </a:r>
              <a:r>
                <a:rPr lang="en-US" altLang="zh-CN" sz="4000" b="1" dirty="0">
                  <a:latin typeface="+mn-lt"/>
                </a:rPr>
                <a:t>LPIPS</a:t>
              </a:r>
              <a:r>
                <a:rPr lang="de-DE" altLang="zh-CN" sz="4000" b="1" dirty="0"/>
                <a:t>↓   </a:t>
              </a:r>
              <a:r>
                <a:rPr lang="en-US" altLang="zh-CN" sz="4000" b="1" dirty="0">
                  <a:latin typeface="+mn-lt"/>
                </a:rPr>
                <a:t>RMSE</a:t>
              </a:r>
              <a:r>
                <a:rPr lang="de-DE" altLang="zh-CN" sz="4000" b="1" dirty="0"/>
                <a:t>↓</a:t>
              </a:r>
              <a:r>
                <a:rPr lang="en-US" altLang="zh-CN" sz="4000" b="1" dirty="0">
                  <a:latin typeface="+mn-lt"/>
                </a:rPr>
                <a:t> </a:t>
              </a:r>
              <a:endParaRPr lang="en-US" altLang="zh-CN" sz="4000" dirty="0">
                <a:latin typeface="+mn-lt"/>
              </a:endParaRPr>
            </a:p>
          </p:txBody>
        </p:sp>
      </p:grpSp>
      <p:sp>
        <p:nvSpPr>
          <p:cNvPr id="5358" name="Rectangle 5357">
            <a:extLst>
              <a:ext uri="{FF2B5EF4-FFF2-40B4-BE49-F238E27FC236}">
                <a16:creationId xmlns:a16="http://schemas.microsoft.com/office/drawing/2014/main" id="{7693EFFF-B55E-BA4A-3D18-3348ACFCC90D}"/>
              </a:ext>
            </a:extLst>
          </p:cNvPr>
          <p:cNvSpPr/>
          <p:nvPr/>
        </p:nvSpPr>
        <p:spPr>
          <a:xfrm>
            <a:off x="731607" y="2652225"/>
            <a:ext cx="27854911" cy="891475"/>
          </a:xfrm>
          <a:prstGeom prst="rect">
            <a:avLst/>
          </a:prstGeom>
          <a:solidFill>
            <a:srgbClr val="2565B0"/>
          </a:solidFill>
          <a:ln>
            <a:solidFill>
              <a:srgbClr val="2565B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dirty="0">
                <a:solidFill>
                  <a:schemeClr val="bg1"/>
                </a:solidFill>
              </a:rPr>
              <a:t>Introduction</a:t>
            </a:r>
            <a:endParaRPr lang="zh-CN" altLang="en-US" b="1" dirty="0">
              <a:solidFill>
                <a:schemeClr val="bg1"/>
              </a:solidFill>
            </a:endParaRPr>
          </a:p>
        </p:txBody>
      </p:sp>
      <p:sp>
        <p:nvSpPr>
          <p:cNvPr id="5360" name="Rectangle 5359">
            <a:extLst>
              <a:ext uri="{FF2B5EF4-FFF2-40B4-BE49-F238E27FC236}">
                <a16:creationId xmlns:a16="http://schemas.microsoft.com/office/drawing/2014/main" id="{4823CC53-B1D7-185F-6ACA-8D98FD52E8B9}"/>
              </a:ext>
            </a:extLst>
          </p:cNvPr>
          <p:cNvSpPr/>
          <p:nvPr/>
        </p:nvSpPr>
        <p:spPr>
          <a:xfrm>
            <a:off x="743797" y="3550784"/>
            <a:ext cx="27836882" cy="3622276"/>
          </a:xfrm>
          <a:prstGeom prst="rect">
            <a:avLst/>
          </a:prstGeom>
          <a:noFill/>
          <a:ln w="38100">
            <a:solidFill>
              <a:srgbClr val="2565B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361" name="TextBox 5360">
            <a:extLst>
              <a:ext uri="{FF2B5EF4-FFF2-40B4-BE49-F238E27FC236}">
                <a16:creationId xmlns:a16="http://schemas.microsoft.com/office/drawing/2014/main" id="{E0C607A1-6C01-0259-E550-B86A1DB10BE6}"/>
              </a:ext>
            </a:extLst>
          </p:cNvPr>
          <p:cNvSpPr txBox="1"/>
          <p:nvPr/>
        </p:nvSpPr>
        <p:spPr>
          <a:xfrm>
            <a:off x="955017" y="3653953"/>
            <a:ext cx="9579526" cy="3470930"/>
          </a:xfrm>
          <a:prstGeom prst="rect">
            <a:avLst/>
          </a:prstGeom>
          <a:noFill/>
        </p:spPr>
        <p:txBody>
          <a:bodyPr wrap="square" rtlCol="0">
            <a:spAutoFit/>
          </a:bodyPr>
          <a:lstStyle/>
          <a:p>
            <a:r>
              <a:rPr lang="en-US" altLang="zh-CN" sz="3200" dirty="0"/>
              <a:t>The novel view synthesis is </a:t>
            </a:r>
            <a:r>
              <a:rPr lang="en-US" altLang="zh-CN" sz="3200" u="sng" dirty="0"/>
              <a:t>under-constrained</a:t>
            </a:r>
            <a:r>
              <a:rPr lang="en-US" altLang="zh-CN" sz="3200" dirty="0"/>
              <a:t> </a:t>
            </a:r>
          </a:p>
          <a:p>
            <a:r>
              <a:rPr lang="en-US" altLang="zh-CN" sz="3200" dirty="0"/>
              <a:t>on dynamic scenes. The color outcome of the</a:t>
            </a:r>
          </a:p>
          <a:p>
            <a:r>
              <a:rPr lang="en-US" altLang="zh-CN" sz="3200" dirty="0"/>
              <a:t>D-</a:t>
            </a:r>
            <a:r>
              <a:rPr lang="en-US" altLang="zh-CN" sz="3200" dirty="0" err="1"/>
              <a:t>NeRF</a:t>
            </a:r>
            <a:r>
              <a:rPr lang="en-US" altLang="zh-CN" sz="3200" dirty="0"/>
              <a:t> [1] is blurry in non-rigid region, while</a:t>
            </a:r>
          </a:p>
          <a:p>
            <a:r>
              <a:rPr lang="en-US" altLang="zh-CN" sz="3200" dirty="0"/>
              <a:t>it can only output a very flat depth map. </a:t>
            </a:r>
          </a:p>
          <a:p>
            <a:endParaRPr lang="en-US" altLang="zh-CN" sz="2400" dirty="0"/>
          </a:p>
          <a:p>
            <a:r>
              <a:rPr lang="en-US" altLang="zh-CN" sz="3200" dirty="0"/>
              <a:t>Our work focus on </a:t>
            </a:r>
            <a:r>
              <a:rPr lang="en-US" altLang="zh-CN" sz="3200" u="sng" dirty="0"/>
              <a:t>introduction of depth</a:t>
            </a:r>
            <a:r>
              <a:rPr lang="en-US" altLang="zh-CN" sz="3200" dirty="0"/>
              <a:t> towards more reliable color and depth prediction.</a:t>
            </a:r>
          </a:p>
        </p:txBody>
      </p:sp>
      <p:sp>
        <p:nvSpPr>
          <p:cNvPr id="5362" name="TextBox 5361">
            <a:extLst>
              <a:ext uri="{FF2B5EF4-FFF2-40B4-BE49-F238E27FC236}">
                <a16:creationId xmlns:a16="http://schemas.microsoft.com/office/drawing/2014/main" id="{C67FA6EE-8174-F679-5D37-44E610318D68}"/>
              </a:ext>
            </a:extLst>
          </p:cNvPr>
          <p:cNvSpPr txBox="1"/>
          <p:nvPr/>
        </p:nvSpPr>
        <p:spPr>
          <a:xfrm>
            <a:off x="21418304" y="3724429"/>
            <a:ext cx="3418814" cy="656663"/>
          </a:xfrm>
          <a:prstGeom prst="rect">
            <a:avLst/>
          </a:prstGeom>
          <a:noFill/>
        </p:spPr>
        <p:txBody>
          <a:bodyPr wrap="none" rtlCol="0">
            <a:spAutoFit/>
          </a:bodyPr>
          <a:lstStyle/>
          <a:p>
            <a:r>
              <a:rPr lang="en-US" altLang="zh-CN" sz="3600" b="1" dirty="0"/>
              <a:t>Contributions:</a:t>
            </a:r>
            <a:endParaRPr lang="zh-CN" altLang="en-US" sz="3600" b="1" dirty="0"/>
          </a:p>
        </p:txBody>
      </p:sp>
      <p:grpSp>
        <p:nvGrpSpPr>
          <p:cNvPr id="5391" name="Group 5390">
            <a:extLst>
              <a:ext uri="{FF2B5EF4-FFF2-40B4-BE49-F238E27FC236}">
                <a16:creationId xmlns:a16="http://schemas.microsoft.com/office/drawing/2014/main" id="{67CFDA86-3714-C157-B832-4AC52568FDBE}"/>
              </a:ext>
            </a:extLst>
          </p:cNvPr>
          <p:cNvGrpSpPr/>
          <p:nvPr/>
        </p:nvGrpSpPr>
        <p:grpSpPr>
          <a:xfrm>
            <a:off x="36243228" y="260646"/>
            <a:ext cx="5491133" cy="2160000"/>
            <a:chOff x="36728400" y="159077"/>
            <a:chExt cx="5491133" cy="2160000"/>
          </a:xfrm>
        </p:grpSpPr>
        <p:grpSp>
          <p:nvGrpSpPr>
            <p:cNvPr id="5366" name="Group 5365">
              <a:extLst>
                <a:ext uri="{FF2B5EF4-FFF2-40B4-BE49-F238E27FC236}">
                  <a16:creationId xmlns:a16="http://schemas.microsoft.com/office/drawing/2014/main" id="{D8D895B3-1436-8EA0-06CA-B7348A07D697}"/>
                </a:ext>
              </a:extLst>
            </p:cNvPr>
            <p:cNvGrpSpPr>
              <a:grpSpLocks noChangeAspect="1"/>
            </p:cNvGrpSpPr>
            <p:nvPr/>
          </p:nvGrpSpPr>
          <p:grpSpPr>
            <a:xfrm>
              <a:off x="36728400" y="159077"/>
              <a:ext cx="5491133" cy="2160000"/>
              <a:chOff x="33901723" y="0"/>
              <a:chExt cx="6103277" cy="2400794"/>
            </a:xfrm>
          </p:grpSpPr>
          <p:pic>
            <p:nvPicPr>
              <p:cNvPr id="5365" name="Picture 5364" descr="Qr code&#10;&#10;Description automatically generated">
                <a:extLst>
                  <a:ext uri="{FF2B5EF4-FFF2-40B4-BE49-F238E27FC236}">
                    <a16:creationId xmlns:a16="http://schemas.microsoft.com/office/drawing/2014/main" id="{EACDFB95-BDD3-8291-A951-00BA0A8CFC7F}"/>
                  </a:ext>
                </a:extLst>
              </p:cNvPr>
              <p:cNvPicPr>
                <a:picLocks noChangeAspect="1"/>
              </p:cNvPicPr>
              <p:nvPr/>
            </p:nvPicPr>
            <p:blipFill rotWithShape="1">
              <a:blip r:embed="rId85"/>
              <a:srcRect l="7941" t="7766" r="6726" b="8216"/>
              <a:stretch/>
            </p:blipFill>
            <p:spPr>
              <a:xfrm>
                <a:off x="37566600" y="0"/>
                <a:ext cx="2438400" cy="2400794"/>
              </a:xfrm>
              <a:prstGeom prst="rect">
                <a:avLst/>
              </a:prstGeom>
            </p:spPr>
          </p:pic>
          <p:sp>
            <p:nvSpPr>
              <p:cNvPr id="5363" name="Rectangle 5362">
                <a:extLst>
                  <a:ext uri="{FF2B5EF4-FFF2-40B4-BE49-F238E27FC236}">
                    <a16:creationId xmlns:a16="http://schemas.microsoft.com/office/drawing/2014/main" id="{C1340578-4AB2-EC5E-2A75-AA66FB14753D}"/>
                  </a:ext>
                </a:extLst>
              </p:cNvPr>
              <p:cNvSpPr/>
              <p:nvPr/>
            </p:nvSpPr>
            <p:spPr>
              <a:xfrm>
                <a:off x="33901723" y="0"/>
                <a:ext cx="6103275" cy="2400793"/>
              </a:xfrm>
              <a:prstGeom prst="rect">
                <a:avLst/>
              </a:prstGeom>
              <a:noFill/>
              <a:ln w="38100">
                <a:solidFill>
                  <a:srgbClr val="2565B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5367" name="TextBox 5366">
              <a:extLst>
                <a:ext uri="{FF2B5EF4-FFF2-40B4-BE49-F238E27FC236}">
                  <a16:creationId xmlns:a16="http://schemas.microsoft.com/office/drawing/2014/main" id="{066F4367-352D-BC25-1484-80BB1C9315E8}"/>
                </a:ext>
              </a:extLst>
            </p:cNvPr>
            <p:cNvSpPr txBox="1"/>
            <p:nvPr/>
          </p:nvSpPr>
          <p:spPr>
            <a:xfrm>
              <a:off x="36821207" y="286508"/>
              <a:ext cx="3166702" cy="1969986"/>
            </a:xfrm>
            <a:prstGeom prst="rect">
              <a:avLst/>
            </a:prstGeom>
            <a:noFill/>
          </p:spPr>
          <p:txBody>
            <a:bodyPr wrap="none" rtlCol="0">
              <a:spAutoFit/>
            </a:bodyPr>
            <a:lstStyle/>
            <a:p>
              <a:r>
                <a:rPr lang="en-US" altLang="zh-CN" sz="4000" b="1" i="1" dirty="0"/>
                <a:t>ADL4CV</a:t>
              </a:r>
            </a:p>
            <a:p>
              <a:r>
                <a:rPr lang="en-US" altLang="zh-CN" sz="4000" i="1" dirty="0" err="1"/>
                <a:t>WiSe</a:t>
              </a:r>
              <a:r>
                <a:rPr lang="en-US" altLang="zh-CN" sz="4000" i="1" dirty="0"/>
                <a:t> 22 / 23</a:t>
              </a:r>
            </a:p>
            <a:p>
              <a:r>
                <a:rPr lang="en-US" altLang="zh-CN" sz="4000" i="1" dirty="0"/>
                <a:t>01.02.2023</a:t>
              </a:r>
              <a:endParaRPr lang="zh-CN" altLang="en-US" sz="4000" i="1" dirty="0"/>
            </a:p>
          </p:txBody>
        </p:sp>
      </p:grpSp>
      <p:grpSp>
        <p:nvGrpSpPr>
          <p:cNvPr id="3" name="Group 2">
            <a:extLst>
              <a:ext uri="{FF2B5EF4-FFF2-40B4-BE49-F238E27FC236}">
                <a16:creationId xmlns:a16="http://schemas.microsoft.com/office/drawing/2014/main" id="{A8728CD8-D48D-0CF0-C7CA-2048C9CABDDE}"/>
              </a:ext>
            </a:extLst>
          </p:cNvPr>
          <p:cNvGrpSpPr/>
          <p:nvPr/>
        </p:nvGrpSpPr>
        <p:grpSpPr>
          <a:xfrm>
            <a:off x="28794438" y="16790265"/>
            <a:ext cx="12930954" cy="3992316"/>
            <a:chOff x="29643306" y="16783574"/>
            <a:chExt cx="12930954" cy="3992317"/>
          </a:xfrm>
        </p:grpSpPr>
        <p:sp>
          <p:nvSpPr>
            <p:cNvPr id="5356" name="Rectangle 5355">
              <a:extLst>
                <a:ext uri="{FF2B5EF4-FFF2-40B4-BE49-F238E27FC236}">
                  <a16:creationId xmlns:a16="http://schemas.microsoft.com/office/drawing/2014/main" id="{5C3FB464-7DD2-2B62-5802-9588009DBACB}"/>
                </a:ext>
              </a:extLst>
            </p:cNvPr>
            <p:cNvSpPr/>
            <p:nvPr/>
          </p:nvSpPr>
          <p:spPr>
            <a:xfrm>
              <a:off x="29643306" y="16783574"/>
              <a:ext cx="12930954" cy="891475"/>
            </a:xfrm>
            <a:prstGeom prst="rect">
              <a:avLst/>
            </a:prstGeom>
            <a:solidFill>
              <a:srgbClr val="2565B0"/>
            </a:solidFill>
            <a:ln>
              <a:solidFill>
                <a:srgbClr val="2565B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b="1" dirty="0">
                  <a:solidFill>
                    <a:schemeClr val="bg1"/>
                  </a:solidFill>
                </a:rPr>
                <a:t>Conclusion</a:t>
              </a:r>
              <a:endParaRPr lang="zh-CN" altLang="en-US" b="1" dirty="0">
                <a:solidFill>
                  <a:schemeClr val="bg1"/>
                </a:solidFill>
              </a:endParaRPr>
            </a:p>
          </p:txBody>
        </p:sp>
        <p:sp>
          <p:nvSpPr>
            <p:cNvPr id="5357" name="Rectangle 5356">
              <a:extLst>
                <a:ext uri="{FF2B5EF4-FFF2-40B4-BE49-F238E27FC236}">
                  <a16:creationId xmlns:a16="http://schemas.microsoft.com/office/drawing/2014/main" id="{A7498A6C-A1FC-4710-3B77-F2417BB5CE4B}"/>
                </a:ext>
              </a:extLst>
            </p:cNvPr>
            <p:cNvSpPr/>
            <p:nvPr/>
          </p:nvSpPr>
          <p:spPr>
            <a:xfrm>
              <a:off x="29651974" y="17681874"/>
              <a:ext cx="12916558" cy="3092963"/>
            </a:xfrm>
            <a:prstGeom prst="rect">
              <a:avLst/>
            </a:prstGeom>
            <a:noFill/>
            <a:ln w="38100">
              <a:solidFill>
                <a:srgbClr val="2565B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368" name="TextBox 5367">
              <a:extLst>
                <a:ext uri="{FF2B5EF4-FFF2-40B4-BE49-F238E27FC236}">
                  <a16:creationId xmlns:a16="http://schemas.microsoft.com/office/drawing/2014/main" id="{90C3C12A-0C6A-1225-BFA0-C9F1AA19CE3A}"/>
                </a:ext>
              </a:extLst>
            </p:cNvPr>
            <p:cNvSpPr txBox="1"/>
            <p:nvPr/>
          </p:nvSpPr>
          <p:spPr>
            <a:xfrm>
              <a:off x="29746627" y="17805275"/>
              <a:ext cx="12816522" cy="2970616"/>
            </a:xfrm>
            <a:prstGeom prst="rect">
              <a:avLst/>
            </a:prstGeom>
            <a:noFill/>
          </p:spPr>
          <p:txBody>
            <a:bodyPr wrap="square" rtlCol="0">
              <a:spAutoFit/>
            </a:bodyPr>
            <a:lstStyle/>
            <a:p>
              <a:r>
                <a:rPr lang="en-US" altLang="zh-CN" sz="3200" dirty="0"/>
                <a:t>We presented</a:t>
              </a:r>
              <a:r>
                <a:rPr lang="en-US" altLang="zh-CN" sz="3200" b="1" dirty="0"/>
                <a:t> DSD-</a:t>
              </a:r>
              <a:r>
                <a:rPr lang="en-US" altLang="zh-CN" sz="3200" b="1" dirty="0" err="1"/>
                <a:t>NeRF</a:t>
              </a:r>
              <a:r>
                <a:rPr lang="en-US" altLang="zh-CN" sz="3200" b="1" dirty="0"/>
                <a:t> </a:t>
              </a:r>
              <a:r>
                <a:rPr lang="en-US" altLang="zh-CN" sz="3200" dirty="0"/>
                <a:t>for taking advantage of depth information for better constraining the optimization with improved quality of both color and depth observed. </a:t>
              </a:r>
            </a:p>
            <a:p>
              <a:endParaRPr lang="en-US" altLang="zh-CN" sz="2400" dirty="0"/>
            </a:p>
            <a:p>
              <a:r>
                <a:rPr lang="en-US" altLang="zh-CN" sz="3200" dirty="0"/>
                <a:t>The decrease in depth error is especially significant, which helps one to obtain a more meaningful geometric structure in space.</a:t>
              </a:r>
              <a:endParaRPr lang="zh-CN" altLang="en-US" sz="3200" dirty="0"/>
            </a:p>
          </p:txBody>
        </p:sp>
      </p:grpSp>
      <p:pic>
        <p:nvPicPr>
          <p:cNvPr id="5374" name="Picture 5373">
            <a:extLst>
              <a:ext uri="{FF2B5EF4-FFF2-40B4-BE49-F238E27FC236}">
                <a16:creationId xmlns:a16="http://schemas.microsoft.com/office/drawing/2014/main" id="{8AA2EE0E-A189-FB67-6174-FD05B7F78352}"/>
              </a:ext>
            </a:extLst>
          </p:cNvPr>
          <p:cNvPicPr>
            <a:picLocks noChangeAspect="1"/>
          </p:cNvPicPr>
          <p:nvPr/>
        </p:nvPicPr>
        <p:blipFill>
          <a:blip r:embed="rId86"/>
          <a:stretch>
            <a:fillRect/>
          </a:stretch>
        </p:blipFill>
        <p:spPr>
          <a:xfrm>
            <a:off x="15945827" y="3712273"/>
            <a:ext cx="4795901" cy="2433242"/>
          </a:xfrm>
          <a:prstGeom prst="rect">
            <a:avLst/>
          </a:prstGeom>
        </p:spPr>
      </p:pic>
      <p:grpSp>
        <p:nvGrpSpPr>
          <p:cNvPr id="5378" name="Group 5377">
            <a:extLst>
              <a:ext uri="{FF2B5EF4-FFF2-40B4-BE49-F238E27FC236}">
                <a16:creationId xmlns:a16="http://schemas.microsoft.com/office/drawing/2014/main" id="{C71C4A65-9D96-D9F5-B396-E157D3BCA592}"/>
              </a:ext>
            </a:extLst>
          </p:cNvPr>
          <p:cNvGrpSpPr/>
          <p:nvPr/>
        </p:nvGrpSpPr>
        <p:grpSpPr>
          <a:xfrm>
            <a:off x="10597264" y="3689480"/>
            <a:ext cx="5029273" cy="2424934"/>
            <a:chOff x="11580993" y="3951317"/>
            <a:chExt cx="5029273" cy="2424934"/>
          </a:xfrm>
        </p:grpSpPr>
        <p:pic>
          <p:nvPicPr>
            <p:cNvPr id="5376" name="Picture 5375">
              <a:extLst>
                <a:ext uri="{FF2B5EF4-FFF2-40B4-BE49-F238E27FC236}">
                  <a16:creationId xmlns:a16="http://schemas.microsoft.com/office/drawing/2014/main" id="{8264E79A-C86E-67B4-180B-A1B27BBD9D7E}"/>
                </a:ext>
              </a:extLst>
            </p:cNvPr>
            <p:cNvPicPr>
              <a:picLocks noChangeAspect="1"/>
            </p:cNvPicPr>
            <p:nvPr/>
          </p:nvPicPr>
          <p:blipFill rotWithShape="1">
            <a:blip r:embed="rId87"/>
            <a:srcRect r="55629"/>
            <a:stretch/>
          </p:blipFill>
          <p:spPr>
            <a:xfrm>
              <a:off x="11580993" y="3960756"/>
              <a:ext cx="2518408" cy="2415495"/>
            </a:xfrm>
            <a:prstGeom prst="rect">
              <a:avLst/>
            </a:prstGeom>
          </p:spPr>
        </p:pic>
        <p:pic>
          <p:nvPicPr>
            <p:cNvPr id="5377" name="Picture 5376">
              <a:extLst>
                <a:ext uri="{FF2B5EF4-FFF2-40B4-BE49-F238E27FC236}">
                  <a16:creationId xmlns:a16="http://schemas.microsoft.com/office/drawing/2014/main" id="{5F24F362-BDE3-32CF-562E-9048731AEDAE}"/>
                </a:ext>
              </a:extLst>
            </p:cNvPr>
            <p:cNvPicPr>
              <a:picLocks noChangeAspect="1"/>
            </p:cNvPicPr>
            <p:nvPr/>
          </p:nvPicPr>
          <p:blipFill rotWithShape="1">
            <a:blip r:embed="rId87"/>
            <a:srcRect l="56082"/>
            <a:stretch/>
          </p:blipFill>
          <p:spPr>
            <a:xfrm>
              <a:off x="14117616" y="3951317"/>
              <a:ext cx="2492650" cy="2415495"/>
            </a:xfrm>
            <a:prstGeom prst="rect">
              <a:avLst/>
            </a:prstGeom>
          </p:spPr>
        </p:pic>
      </p:grpSp>
      <p:sp>
        <p:nvSpPr>
          <p:cNvPr id="5379" name="TextBox 5378">
            <a:extLst>
              <a:ext uri="{FF2B5EF4-FFF2-40B4-BE49-F238E27FC236}">
                <a16:creationId xmlns:a16="http://schemas.microsoft.com/office/drawing/2014/main" id="{5827CE92-BB9D-178F-0552-17CCF83C3092}"/>
              </a:ext>
            </a:extLst>
          </p:cNvPr>
          <p:cNvSpPr txBox="1"/>
          <p:nvPr/>
        </p:nvSpPr>
        <p:spPr>
          <a:xfrm>
            <a:off x="12372126" y="6065198"/>
            <a:ext cx="1804845" cy="469045"/>
          </a:xfrm>
          <a:prstGeom prst="rect">
            <a:avLst/>
          </a:prstGeom>
          <a:noFill/>
        </p:spPr>
        <p:txBody>
          <a:bodyPr wrap="none" rtlCol="0">
            <a:spAutoFit/>
          </a:bodyPr>
          <a:lstStyle/>
          <a:p>
            <a:r>
              <a:rPr lang="en-US" altLang="zh-CN" sz="2400" b="1" dirty="0"/>
              <a:t>D-</a:t>
            </a:r>
            <a:r>
              <a:rPr lang="en-US" altLang="zh-CN" sz="2400" b="1" dirty="0" err="1"/>
              <a:t>NeRF</a:t>
            </a:r>
            <a:r>
              <a:rPr lang="en-US" altLang="zh-CN" sz="2400" b="1" dirty="0"/>
              <a:t> [1]</a:t>
            </a:r>
            <a:endParaRPr lang="zh-CN" altLang="en-US" sz="2400" b="1" dirty="0"/>
          </a:p>
        </p:txBody>
      </p:sp>
      <p:sp>
        <p:nvSpPr>
          <p:cNvPr id="5380" name="TextBox 5379">
            <a:extLst>
              <a:ext uri="{FF2B5EF4-FFF2-40B4-BE49-F238E27FC236}">
                <a16:creationId xmlns:a16="http://schemas.microsoft.com/office/drawing/2014/main" id="{B7A0C74E-3C50-BA40-EA3D-62F611D4F409}"/>
              </a:ext>
            </a:extLst>
          </p:cNvPr>
          <p:cNvSpPr txBox="1"/>
          <p:nvPr/>
        </p:nvSpPr>
        <p:spPr>
          <a:xfrm>
            <a:off x="17315644" y="6065198"/>
            <a:ext cx="2026338" cy="469045"/>
          </a:xfrm>
          <a:prstGeom prst="rect">
            <a:avLst/>
          </a:prstGeom>
          <a:noFill/>
        </p:spPr>
        <p:txBody>
          <a:bodyPr wrap="none" rtlCol="0">
            <a:spAutoFit/>
          </a:bodyPr>
          <a:lstStyle/>
          <a:p>
            <a:r>
              <a:rPr lang="en-US" altLang="zh-CN" sz="2400" b="1" dirty="0" err="1"/>
              <a:t>Groundtruth</a:t>
            </a:r>
            <a:endParaRPr lang="zh-CN" altLang="en-US" sz="2400" b="1" dirty="0"/>
          </a:p>
        </p:txBody>
      </p:sp>
      <mc:AlternateContent xmlns:mc="http://schemas.openxmlformats.org/markup-compatibility/2006">
        <mc:Choice xmlns:a14="http://schemas.microsoft.com/office/drawing/2010/main" Requires="a14">
          <p:sp>
            <p:nvSpPr>
              <p:cNvPr id="5381" name="TextBox 5380">
                <a:extLst>
                  <a:ext uri="{FF2B5EF4-FFF2-40B4-BE49-F238E27FC236}">
                    <a16:creationId xmlns:a16="http://schemas.microsoft.com/office/drawing/2014/main" id="{9D9BF7E1-0521-7BF5-DC99-A91B547CAA25}"/>
                  </a:ext>
                </a:extLst>
              </p:cNvPr>
              <p:cNvSpPr txBox="1"/>
              <p:nvPr/>
            </p:nvSpPr>
            <p:spPr>
              <a:xfrm>
                <a:off x="10480541" y="6602415"/>
                <a:ext cx="3022731" cy="4377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800">
                          <a:latin typeface="Cambria Math" panose="02040503050406030204" pitchFamily="18" charset="0"/>
                        </a:rPr>
                        <m:t>Range</m:t>
                      </m:r>
                      <m:r>
                        <a:rPr lang="en-US" altLang="zh-CN" sz="2800">
                          <a:latin typeface="Cambria Math" panose="02040503050406030204" pitchFamily="18" charset="0"/>
                        </a:rPr>
                        <m:t> </m:t>
                      </m:r>
                      <m:r>
                        <a:rPr lang="en-US" altLang="zh-CN" sz="2800" i="1">
                          <a:latin typeface="Cambria Math" panose="02040503050406030204" pitchFamily="18" charset="0"/>
                        </a:rPr>
                        <m:t>[1.47~1.83]</m:t>
                      </m:r>
                    </m:oMath>
                  </m:oMathPara>
                </a14:m>
                <a:endParaRPr lang="zh-CN" altLang="en-US" sz="3200" dirty="0"/>
              </a:p>
            </p:txBody>
          </p:sp>
        </mc:Choice>
        <mc:Fallback>
          <p:sp>
            <p:nvSpPr>
              <p:cNvPr id="5381" name="TextBox 5380">
                <a:extLst>
                  <a:ext uri="{FF2B5EF4-FFF2-40B4-BE49-F238E27FC236}">
                    <a16:creationId xmlns:a16="http://schemas.microsoft.com/office/drawing/2014/main" id="{9D9BF7E1-0521-7BF5-DC99-A91B547CAA25}"/>
                  </a:ext>
                </a:extLst>
              </p:cNvPr>
              <p:cNvSpPr txBox="1">
                <a:spLocks noRot="1" noChangeAspect="1" noMove="1" noResize="1" noEditPoints="1" noAdjustHandles="1" noChangeArrowheads="1" noChangeShapeType="1" noTextEdit="1"/>
              </p:cNvSpPr>
              <p:nvPr/>
            </p:nvSpPr>
            <p:spPr>
              <a:xfrm>
                <a:off x="10480541" y="6602415"/>
                <a:ext cx="3022731" cy="437775"/>
              </a:xfrm>
              <a:prstGeom prst="rect">
                <a:avLst/>
              </a:prstGeom>
              <a:blipFill>
                <a:blip r:embed="rId8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382" name="TextBox 5381">
                <a:extLst>
                  <a:ext uri="{FF2B5EF4-FFF2-40B4-BE49-F238E27FC236}">
                    <a16:creationId xmlns:a16="http://schemas.microsoft.com/office/drawing/2014/main" id="{6AA176FA-325A-3848-6486-30210C87B471}"/>
                  </a:ext>
                </a:extLst>
              </p:cNvPr>
              <p:cNvSpPr txBox="1"/>
              <p:nvPr/>
            </p:nvSpPr>
            <p:spPr>
              <a:xfrm>
                <a:off x="13461794" y="6603560"/>
                <a:ext cx="2064904" cy="4377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800" i="1">
                              <a:latin typeface="Cambria Math" panose="02040503050406030204" pitchFamily="18" charset="0"/>
                            </a:rPr>
                          </m:ctrlPr>
                        </m:sSupPr>
                        <m:e>
                          <m:r>
                            <a:rPr lang="zh-CN" altLang="en-US" sz="2800" i="1">
                              <a:latin typeface="Cambria Math" panose="02040503050406030204" pitchFamily="18" charset="0"/>
                            </a:rPr>
                            <m:t>𝜎</m:t>
                          </m:r>
                        </m:e>
                        <m:sup>
                          <m:r>
                            <a:rPr lang="en-US" altLang="zh-CN" sz="2800" i="1">
                              <a:latin typeface="Cambria Math" panose="02040503050406030204" pitchFamily="18" charset="0"/>
                            </a:rPr>
                            <m:t>2</m:t>
                          </m:r>
                        </m:sup>
                      </m:sSup>
                      <m:r>
                        <a:rPr lang="en-US" altLang="zh-CN" sz="2800" i="1">
                          <a:latin typeface="Cambria Math" panose="02040503050406030204" pitchFamily="18" charset="0"/>
                        </a:rPr>
                        <m:t>=0.0021</m:t>
                      </m:r>
                    </m:oMath>
                  </m:oMathPara>
                </a14:m>
                <a:endParaRPr lang="zh-CN" altLang="en-US" sz="2800" dirty="0"/>
              </a:p>
            </p:txBody>
          </p:sp>
        </mc:Choice>
        <mc:Fallback>
          <p:sp>
            <p:nvSpPr>
              <p:cNvPr id="5382" name="TextBox 5381">
                <a:extLst>
                  <a:ext uri="{FF2B5EF4-FFF2-40B4-BE49-F238E27FC236}">
                    <a16:creationId xmlns:a16="http://schemas.microsoft.com/office/drawing/2014/main" id="{6AA176FA-325A-3848-6486-30210C87B471}"/>
                  </a:ext>
                </a:extLst>
              </p:cNvPr>
              <p:cNvSpPr txBox="1">
                <a:spLocks noRot="1" noChangeAspect="1" noMove="1" noResize="1" noEditPoints="1" noAdjustHandles="1" noChangeArrowheads="1" noChangeShapeType="1" noTextEdit="1"/>
              </p:cNvSpPr>
              <p:nvPr/>
            </p:nvSpPr>
            <p:spPr>
              <a:xfrm>
                <a:off x="13461794" y="6603560"/>
                <a:ext cx="2064904" cy="437775"/>
              </a:xfrm>
              <a:prstGeom prst="rect">
                <a:avLst/>
              </a:prstGeom>
              <a:blipFill>
                <a:blip r:embed="rId8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383" name="TextBox 5382">
                <a:extLst>
                  <a:ext uri="{FF2B5EF4-FFF2-40B4-BE49-F238E27FC236}">
                    <a16:creationId xmlns:a16="http://schemas.microsoft.com/office/drawing/2014/main" id="{4BC7FF08-CDAB-11F8-DEEA-032B6A1DA1F2}"/>
                  </a:ext>
                </a:extLst>
              </p:cNvPr>
              <p:cNvSpPr txBox="1"/>
              <p:nvPr/>
            </p:nvSpPr>
            <p:spPr>
              <a:xfrm>
                <a:off x="15830172" y="6597520"/>
                <a:ext cx="3022731" cy="4377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800">
                          <a:latin typeface="Cambria Math" panose="02040503050406030204" pitchFamily="18" charset="0"/>
                        </a:rPr>
                        <m:t>Range</m:t>
                      </m:r>
                      <m:r>
                        <a:rPr lang="en-US" altLang="zh-CN" sz="2800">
                          <a:latin typeface="Cambria Math" panose="02040503050406030204" pitchFamily="18" charset="0"/>
                        </a:rPr>
                        <m:t> </m:t>
                      </m:r>
                      <m:r>
                        <a:rPr lang="en-US" altLang="zh-CN" sz="2800" i="1">
                          <a:latin typeface="Cambria Math" panose="02040503050406030204" pitchFamily="18" charset="0"/>
                        </a:rPr>
                        <m:t>[1.</m:t>
                      </m:r>
                      <m:r>
                        <a:rPr lang="en-US" altLang="zh-CN" sz="2800" i="1">
                          <a:latin typeface="Cambria Math" panose="02040503050406030204" pitchFamily="18" charset="0"/>
                        </a:rPr>
                        <m:t>70</m:t>
                      </m:r>
                      <m:r>
                        <a:rPr lang="en-US" altLang="zh-CN" sz="2800" i="1">
                          <a:latin typeface="Cambria Math" panose="02040503050406030204" pitchFamily="18" charset="0"/>
                        </a:rPr>
                        <m:t>~</m:t>
                      </m:r>
                      <m:r>
                        <a:rPr lang="en-US" altLang="zh-CN" sz="2800" i="1">
                          <a:latin typeface="Cambria Math" panose="02040503050406030204" pitchFamily="18" charset="0"/>
                        </a:rPr>
                        <m:t>8.39</m:t>
                      </m:r>
                      <m:r>
                        <a:rPr lang="en-US" altLang="zh-CN" sz="2800" i="1">
                          <a:latin typeface="Cambria Math" panose="02040503050406030204" pitchFamily="18" charset="0"/>
                        </a:rPr>
                        <m:t>]</m:t>
                      </m:r>
                    </m:oMath>
                  </m:oMathPara>
                </a14:m>
                <a:endParaRPr lang="zh-CN" altLang="en-US" sz="3200" dirty="0"/>
              </a:p>
            </p:txBody>
          </p:sp>
        </mc:Choice>
        <mc:Fallback>
          <p:sp>
            <p:nvSpPr>
              <p:cNvPr id="5383" name="TextBox 5382">
                <a:extLst>
                  <a:ext uri="{FF2B5EF4-FFF2-40B4-BE49-F238E27FC236}">
                    <a16:creationId xmlns:a16="http://schemas.microsoft.com/office/drawing/2014/main" id="{4BC7FF08-CDAB-11F8-DEEA-032B6A1DA1F2}"/>
                  </a:ext>
                </a:extLst>
              </p:cNvPr>
              <p:cNvSpPr txBox="1">
                <a:spLocks noRot="1" noChangeAspect="1" noMove="1" noResize="1" noEditPoints="1" noAdjustHandles="1" noChangeArrowheads="1" noChangeShapeType="1" noTextEdit="1"/>
              </p:cNvSpPr>
              <p:nvPr/>
            </p:nvSpPr>
            <p:spPr>
              <a:xfrm>
                <a:off x="15830172" y="6597520"/>
                <a:ext cx="3022731" cy="437775"/>
              </a:xfrm>
              <a:prstGeom prst="rect">
                <a:avLst/>
              </a:prstGeom>
              <a:blipFill>
                <a:blip r:embed="rId9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384" name="TextBox 5383">
                <a:extLst>
                  <a:ext uri="{FF2B5EF4-FFF2-40B4-BE49-F238E27FC236}">
                    <a16:creationId xmlns:a16="http://schemas.microsoft.com/office/drawing/2014/main" id="{B72FF198-DB45-0C19-F81E-E161E8DF74CA}"/>
                  </a:ext>
                </a:extLst>
              </p:cNvPr>
              <p:cNvSpPr txBox="1"/>
              <p:nvPr/>
            </p:nvSpPr>
            <p:spPr>
              <a:xfrm>
                <a:off x="18857424" y="6596176"/>
                <a:ext cx="2064904" cy="4377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800" i="1">
                              <a:latin typeface="Cambria Math" panose="02040503050406030204" pitchFamily="18" charset="0"/>
                            </a:rPr>
                          </m:ctrlPr>
                        </m:sSupPr>
                        <m:e>
                          <m:r>
                            <a:rPr lang="zh-CN" altLang="en-US" sz="2800" i="1">
                              <a:latin typeface="Cambria Math" panose="02040503050406030204" pitchFamily="18" charset="0"/>
                            </a:rPr>
                            <m:t>𝜎</m:t>
                          </m:r>
                        </m:e>
                        <m:sup>
                          <m:r>
                            <a:rPr lang="en-US" altLang="zh-CN" sz="2800" i="1">
                              <a:latin typeface="Cambria Math" panose="02040503050406030204" pitchFamily="18" charset="0"/>
                            </a:rPr>
                            <m:t>2</m:t>
                          </m:r>
                        </m:sup>
                      </m:sSup>
                      <m:r>
                        <a:rPr lang="en-US" altLang="zh-CN" sz="2800" i="1">
                          <a:latin typeface="Cambria Math" panose="02040503050406030204" pitchFamily="18" charset="0"/>
                        </a:rPr>
                        <m:t>=1.5931</m:t>
                      </m:r>
                    </m:oMath>
                  </m:oMathPara>
                </a14:m>
                <a:endParaRPr lang="zh-CN" altLang="en-US" sz="2800" dirty="0"/>
              </a:p>
            </p:txBody>
          </p:sp>
        </mc:Choice>
        <mc:Fallback>
          <p:sp>
            <p:nvSpPr>
              <p:cNvPr id="5384" name="TextBox 5383">
                <a:extLst>
                  <a:ext uri="{FF2B5EF4-FFF2-40B4-BE49-F238E27FC236}">
                    <a16:creationId xmlns:a16="http://schemas.microsoft.com/office/drawing/2014/main" id="{B72FF198-DB45-0C19-F81E-E161E8DF74CA}"/>
                  </a:ext>
                </a:extLst>
              </p:cNvPr>
              <p:cNvSpPr txBox="1">
                <a:spLocks noRot="1" noChangeAspect="1" noMove="1" noResize="1" noEditPoints="1" noAdjustHandles="1" noChangeArrowheads="1" noChangeShapeType="1" noTextEdit="1"/>
              </p:cNvSpPr>
              <p:nvPr/>
            </p:nvSpPr>
            <p:spPr>
              <a:xfrm>
                <a:off x="18857424" y="6596176"/>
                <a:ext cx="2064904" cy="437775"/>
              </a:xfrm>
              <a:prstGeom prst="rect">
                <a:avLst/>
              </a:prstGeom>
              <a:blipFill>
                <a:blip r:embed="rId91"/>
                <a:stretch>
                  <a:fillRect/>
                </a:stretch>
              </a:blipFill>
            </p:spPr>
            <p:txBody>
              <a:bodyPr/>
              <a:lstStyle/>
              <a:p>
                <a:r>
                  <a:rPr lang="zh-CN" altLang="en-US">
                    <a:noFill/>
                  </a:rPr>
                  <a:t> </a:t>
                </a:r>
              </a:p>
            </p:txBody>
          </p:sp>
        </mc:Fallback>
      </mc:AlternateContent>
      <p:cxnSp>
        <p:nvCxnSpPr>
          <p:cNvPr id="5386" name="Straight Connector 5385">
            <a:extLst>
              <a:ext uri="{FF2B5EF4-FFF2-40B4-BE49-F238E27FC236}">
                <a16:creationId xmlns:a16="http://schemas.microsoft.com/office/drawing/2014/main" id="{1B083C2C-00C7-1BEE-B1D0-8FDADF26727E}"/>
              </a:ext>
            </a:extLst>
          </p:cNvPr>
          <p:cNvCxnSpPr/>
          <p:nvPr/>
        </p:nvCxnSpPr>
        <p:spPr>
          <a:xfrm flipH="1">
            <a:off x="21162757" y="3745174"/>
            <a:ext cx="13234" cy="3210581"/>
          </a:xfrm>
          <a:prstGeom prst="line">
            <a:avLst/>
          </a:prstGeom>
        </p:spPr>
        <p:style>
          <a:lnRef idx="2">
            <a:schemeClr val="accent1"/>
          </a:lnRef>
          <a:fillRef idx="0">
            <a:schemeClr val="accent1"/>
          </a:fillRef>
          <a:effectRef idx="1">
            <a:schemeClr val="accent1"/>
          </a:effectRef>
          <a:fontRef idx="minor">
            <a:schemeClr val="tx1"/>
          </a:fontRef>
        </p:style>
      </p:cxnSp>
      <p:cxnSp>
        <p:nvCxnSpPr>
          <p:cNvPr id="5387" name="Straight Connector 5386">
            <a:extLst>
              <a:ext uri="{FF2B5EF4-FFF2-40B4-BE49-F238E27FC236}">
                <a16:creationId xmlns:a16="http://schemas.microsoft.com/office/drawing/2014/main" id="{B14CE850-BEB4-C3A0-BD0D-9418336C7D7F}"/>
              </a:ext>
            </a:extLst>
          </p:cNvPr>
          <p:cNvCxnSpPr/>
          <p:nvPr/>
        </p:nvCxnSpPr>
        <p:spPr>
          <a:xfrm flipH="1">
            <a:off x="10358940" y="3751094"/>
            <a:ext cx="13234" cy="3210581"/>
          </a:xfrm>
          <a:prstGeom prst="line">
            <a:avLst/>
          </a:prstGeom>
        </p:spPr>
        <p:style>
          <a:lnRef idx="2">
            <a:schemeClr val="accent1"/>
          </a:lnRef>
          <a:fillRef idx="0">
            <a:schemeClr val="accent1"/>
          </a:fillRef>
          <a:effectRef idx="1">
            <a:schemeClr val="accent1"/>
          </a:effectRef>
          <a:fontRef idx="minor">
            <a:schemeClr val="tx1"/>
          </a:fontRef>
        </p:style>
      </p:cxnSp>
      <p:sp>
        <p:nvSpPr>
          <p:cNvPr id="5388" name="TextBox 5387">
            <a:extLst>
              <a:ext uri="{FF2B5EF4-FFF2-40B4-BE49-F238E27FC236}">
                <a16:creationId xmlns:a16="http://schemas.microsoft.com/office/drawing/2014/main" id="{B1DF5636-3CC0-E9AE-5212-A6562BA85F68}"/>
              </a:ext>
            </a:extLst>
          </p:cNvPr>
          <p:cNvSpPr txBox="1"/>
          <p:nvPr/>
        </p:nvSpPr>
        <p:spPr>
          <a:xfrm>
            <a:off x="21585518" y="4311749"/>
            <a:ext cx="6633724" cy="2595379"/>
          </a:xfrm>
          <a:prstGeom prst="rect">
            <a:avLst/>
          </a:prstGeom>
          <a:noFill/>
        </p:spPr>
        <p:txBody>
          <a:bodyPr wrap="none" rtlCol="0">
            <a:spAutoFit/>
          </a:bodyPr>
          <a:lstStyle/>
          <a:p>
            <a:r>
              <a:rPr lang="en-US" altLang="zh-CN" sz="3200" dirty="0"/>
              <a:t>+ Depth Supervision with </a:t>
            </a:r>
          </a:p>
          <a:p>
            <a:r>
              <a:rPr lang="en-US" altLang="zh-CN" sz="3200" dirty="0"/>
              <a:t>   </a:t>
            </a:r>
            <a:r>
              <a:rPr lang="en-US" altLang="zh-CN" sz="3200" i="1" u="sng" dirty="0"/>
              <a:t>MSE</a:t>
            </a:r>
            <a:r>
              <a:rPr lang="en-US" altLang="zh-CN" sz="3200" dirty="0"/>
              <a:t> &amp; </a:t>
            </a:r>
            <a:r>
              <a:rPr lang="en-US" altLang="zh-CN" sz="3200" i="1" u="sng" dirty="0"/>
              <a:t>GNLL</a:t>
            </a:r>
            <a:r>
              <a:rPr lang="en-US" altLang="zh-CN" sz="3200" dirty="0"/>
              <a:t> Loss function</a:t>
            </a:r>
          </a:p>
          <a:p>
            <a:r>
              <a:rPr lang="en-US" altLang="zh-CN" sz="3200" dirty="0"/>
              <a:t>+ </a:t>
            </a:r>
            <a:r>
              <a:rPr lang="en-US" altLang="zh-CN" sz="3200" i="1" u="sng" dirty="0"/>
              <a:t>Depth Guided Sampling</a:t>
            </a:r>
            <a:r>
              <a:rPr lang="en-US" altLang="zh-CN" sz="3200" dirty="0"/>
              <a:t> Strategy</a:t>
            </a:r>
          </a:p>
          <a:p>
            <a:r>
              <a:rPr lang="en-US" altLang="zh-CN" sz="3200" dirty="0"/>
              <a:t>+ Benchmarking on both </a:t>
            </a:r>
            <a:r>
              <a:rPr lang="en-US" altLang="zh-CN" sz="3200" i="1" u="sng" dirty="0"/>
              <a:t>Real</a:t>
            </a:r>
            <a:r>
              <a:rPr lang="en-US" altLang="zh-CN" sz="3200" i="1" dirty="0"/>
              <a:t> </a:t>
            </a:r>
          </a:p>
          <a:p>
            <a:r>
              <a:rPr lang="en-US" altLang="zh-CN" sz="3200" dirty="0"/>
              <a:t>   </a:t>
            </a:r>
            <a:r>
              <a:rPr lang="en-US" altLang="zh-CN" sz="3200" i="1" u="sng" dirty="0"/>
              <a:t>and Synthetic</a:t>
            </a:r>
            <a:r>
              <a:rPr lang="en-US" altLang="zh-CN" sz="3200" dirty="0"/>
              <a:t> Datasets</a:t>
            </a:r>
            <a:endParaRPr lang="zh-CN" altLang="en-US" sz="3200" dirty="0"/>
          </a:p>
        </p:txBody>
      </p:sp>
      <p:sp>
        <p:nvSpPr>
          <p:cNvPr id="5389" name="TextBox 5388">
            <a:extLst>
              <a:ext uri="{FF2B5EF4-FFF2-40B4-BE49-F238E27FC236}">
                <a16:creationId xmlns:a16="http://schemas.microsoft.com/office/drawing/2014/main" id="{01CA9D26-98D0-F3C3-0240-0987E2B30D8B}"/>
              </a:ext>
            </a:extLst>
          </p:cNvPr>
          <p:cNvSpPr txBox="1"/>
          <p:nvPr/>
        </p:nvSpPr>
        <p:spPr>
          <a:xfrm>
            <a:off x="28788883" y="20845770"/>
            <a:ext cx="13239434" cy="531584"/>
          </a:xfrm>
          <a:prstGeom prst="rect">
            <a:avLst/>
          </a:prstGeom>
          <a:noFill/>
        </p:spPr>
        <p:txBody>
          <a:bodyPr wrap="none" rtlCol="0">
            <a:spAutoFit/>
          </a:bodyPr>
          <a:lstStyle/>
          <a:p>
            <a:r>
              <a:rPr lang="en-US" altLang="zh-CN" sz="2800" b="1" dirty="0"/>
              <a:t>Reference: </a:t>
            </a:r>
            <a:r>
              <a:rPr lang="en-US" altLang="zh-CN" sz="2800" dirty="0"/>
              <a:t>[1] </a:t>
            </a:r>
            <a:r>
              <a:rPr lang="en-US" altLang="zh-CN" sz="2600" dirty="0"/>
              <a:t>D-</a:t>
            </a:r>
            <a:r>
              <a:rPr lang="en-US" altLang="zh-CN" sz="2600" dirty="0" err="1"/>
              <a:t>NeRF</a:t>
            </a:r>
            <a:r>
              <a:rPr lang="en-US" altLang="zh-CN" sz="2600" dirty="0"/>
              <a:t>: Neural Radiance Fields for Dynamic Scenes, </a:t>
            </a:r>
            <a:r>
              <a:rPr lang="en-US" altLang="zh-CN" sz="2600" dirty="0" err="1"/>
              <a:t>Pumarola</a:t>
            </a:r>
            <a:r>
              <a:rPr lang="en-US" altLang="zh-CN" sz="2600" dirty="0"/>
              <a:t> et. al</a:t>
            </a:r>
            <a:endParaRPr lang="zh-CN" altLang="en-US" sz="2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Title 1"/>
          <p:cNvSpPr>
            <a:spLocks noGrp="1"/>
          </p:cNvSpPr>
          <p:nvPr>
            <p:ph type="title"/>
          </p:nvPr>
        </p:nvSpPr>
        <p:spPr>
          <a:xfrm>
            <a:off x="7233447" y="849317"/>
            <a:ext cx="27541537" cy="2079625"/>
          </a:xfrm>
        </p:spPr>
        <p:txBody>
          <a:bodyPr/>
          <a:lstStyle/>
          <a:p>
            <a:endParaRPr lang="en-US" altLang="en-US">
              <a:latin typeface="Arial" panose="020B0604020202020204" pitchFamily="34" charset="0"/>
              <a:cs typeface="Arial" panose="020B0604020202020204" pitchFamily="34" charset="0"/>
            </a:endParaRPr>
          </a:p>
        </p:txBody>
      </p:sp>
      <p:sp>
        <p:nvSpPr>
          <p:cNvPr id="4" name="Content Placeholder 14">
            <a:extLst>
              <a:ext uri="{FF2B5EF4-FFF2-40B4-BE49-F238E27FC236}">
                <a16:creationId xmlns:a16="http://schemas.microsoft.com/office/drawing/2014/main" id="{AC4E152E-6307-2B9B-01A0-8358D6A47E67}"/>
              </a:ext>
            </a:extLst>
          </p:cNvPr>
          <p:cNvSpPr>
            <a:spLocks noGrp="1"/>
          </p:cNvSpPr>
          <p:nvPr>
            <p:ph sz="half" idx="2"/>
          </p:nvPr>
        </p:nvSpPr>
        <p:spPr>
          <a:xfrm>
            <a:off x="124619" y="3462338"/>
            <a:ext cx="13415962" cy="17441862"/>
          </a:xfrm>
        </p:spPr>
        <p:txBody>
          <a:bodyPr/>
          <a:lstStyle/>
          <a:p>
            <a:pPr marL="565177" indent="-565177" defTabSz="2033688" eaLnBrk="1" hangingPunct="1">
              <a:defRPr/>
            </a:pPr>
            <a:r>
              <a:rPr lang="en-US" altLang="en-US" sz="4000" b="1" dirty="0">
                <a:solidFill>
                  <a:srgbClr val="0000FF"/>
                </a:solidFill>
                <a:effectLst>
                  <a:outerShdw blurRad="38100" dist="38100" dir="2700000" algn="tl">
                    <a:srgbClr val="C0C0C0"/>
                  </a:outerShdw>
                </a:effectLst>
                <a:latin typeface="Arial" panose="020B0604020202020204" pitchFamily="34" charset="0"/>
                <a:cs typeface="Arial" panose="020B0604020202020204" pitchFamily="34" charset="0"/>
              </a:rPr>
              <a:t>Section 1 (sizes):</a:t>
            </a:r>
          </a:p>
          <a:p>
            <a:pPr marL="565177" lvl="1" indent="-565177" defTabSz="20336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Posters boards are 48</a:t>
            </a:r>
            <a:r>
              <a:rPr lang="ja-JP" altLang="en-US" sz="3200" dirty="0">
                <a:solidFill>
                  <a:srgbClr val="000000"/>
                </a:solidFill>
                <a:latin typeface="Arial" panose="020B0604020202020204" pitchFamily="34" charset="0"/>
                <a:cs typeface="Arial" panose="020B0604020202020204" pitchFamily="34" charset="0"/>
              </a:rPr>
              <a:t>”</a:t>
            </a:r>
            <a:r>
              <a:rPr lang="en-US" altLang="ja-JP" sz="3200" dirty="0">
                <a:solidFill>
                  <a:srgbClr val="000000"/>
                </a:solidFill>
                <a:latin typeface="Arial" panose="020B0604020202020204" pitchFamily="34" charset="0"/>
                <a:cs typeface="Arial" panose="020B0604020202020204" pitchFamily="34" charset="0"/>
              </a:rPr>
              <a:t> tall and 96</a:t>
            </a:r>
            <a:r>
              <a:rPr lang="ja-JP" altLang="en-US" sz="3200" dirty="0">
                <a:solidFill>
                  <a:srgbClr val="000000"/>
                </a:solidFill>
                <a:latin typeface="Arial" panose="020B0604020202020204" pitchFamily="34" charset="0"/>
                <a:cs typeface="Arial" panose="020B0604020202020204" pitchFamily="34" charset="0"/>
              </a:rPr>
              <a:t>”</a:t>
            </a:r>
            <a:r>
              <a:rPr lang="en-US" altLang="ja-JP" sz="3200" dirty="0">
                <a:solidFill>
                  <a:srgbClr val="000000"/>
                </a:solidFill>
                <a:latin typeface="Arial" panose="020B0604020202020204" pitchFamily="34" charset="0"/>
                <a:cs typeface="Arial" panose="020B0604020202020204" pitchFamily="34" charset="0"/>
              </a:rPr>
              <a:t> wide, but we recommend you leave a little border since you may not be able to pin at the vertical edge. Since PowerPoint does not let one define such a large paper size, this template is designed to be printed at 200%, yielding a 46</a:t>
            </a:r>
            <a:r>
              <a:rPr lang="en-US" altLang="en-US" sz="3200" dirty="0">
                <a:solidFill>
                  <a:srgbClr val="000000"/>
                </a:solidFill>
                <a:latin typeface="Arial" panose="020B0604020202020204" pitchFamily="34" charset="0"/>
                <a:cs typeface="Arial" panose="020B0604020202020204" pitchFamily="34" charset="0"/>
              </a:rPr>
              <a:t>”</a:t>
            </a:r>
            <a:r>
              <a:rPr lang="en-US" altLang="ja-JP" sz="3200" dirty="0">
                <a:solidFill>
                  <a:srgbClr val="000000"/>
                </a:solidFill>
                <a:latin typeface="Arial" panose="020B0604020202020204" pitchFamily="34" charset="0"/>
                <a:cs typeface="Arial" panose="020B0604020202020204" pitchFamily="34" charset="0"/>
              </a:rPr>
              <a:t> x94</a:t>
            </a:r>
            <a:r>
              <a:rPr lang="en-US" altLang="en-US" sz="3200" dirty="0">
                <a:solidFill>
                  <a:srgbClr val="000000"/>
                </a:solidFill>
                <a:latin typeface="Arial" panose="020B0604020202020204" pitchFamily="34" charset="0"/>
                <a:cs typeface="Arial" panose="020B0604020202020204" pitchFamily="34" charset="0"/>
              </a:rPr>
              <a:t>”</a:t>
            </a:r>
            <a:r>
              <a:rPr lang="en-US" altLang="ja-JP" sz="3200" dirty="0">
                <a:solidFill>
                  <a:srgbClr val="000000"/>
                </a:solidFill>
                <a:latin typeface="Arial" panose="020B0604020202020204" pitchFamily="34" charset="0"/>
                <a:cs typeface="Arial" panose="020B0604020202020204" pitchFamily="34" charset="0"/>
              </a:rPr>
              <a:t> poster. You can scale it up or down a bit (e.g. 42</a:t>
            </a:r>
            <a:r>
              <a:rPr lang="en-US" altLang="en-US" sz="3200" dirty="0">
                <a:solidFill>
                  <a:srgbClr val="000000"/>
                </a:solidFill>
                <a:latin typeface="Arial" panose="020B0604020202020204" pitchFamily="34" charset="0"/>
                <a:cs typeface="Arial" panose="020B0604020202020204" pitchFamily="34" charset="0"/>
              </a:rPr>
              <a:t>”</a:t>
            </a:r>
            <a:r>
              <a:rPr lang="en-US" altLang="ja-JP" sz="3200" dirty="0">
                <a:solidFill>
                  <a:srgbClr val="000000"/>
                </a:solidFill>
                <a:latin typeface="Arial" panose="020B0604020202020204" pitchFamily="34" charset="0"/>
                <a:cs typeface="Arial" panose="020B0604020202020204" pitchFamily="34" charset="0"/>
              </a:rPr>
              <a:t> is a common paper size at </a:t>
            </a:r>
            <a:r>
              <a:rPr lang="en-US" altLang="ja-JP" sz="3200" dirty="0" err="1">
                <a:solidFill>
                  <a:srgbClr val="000000"/>
                </a:solidFill>
                <a:latin typeface="Arial" panose="020B0604020202020204" pitchFamily="34" charset="0"/>
                <a:cs typeface="Arial" panose="020B0604020202020204" pitchFamily="34" charset="0"/>
              </a:rPr>
              <a:t>FexEd</a:t>
            </a:r>
            <a:r>
              <a:rPr lang="en-US" altLang="ja-JP" sz="3200" dirty="0">
                <a:solidFill>
                  <a:srgbClr val="000000"/>
                </a:solidFill>
                <a:latin typeface="Arial" panose="020B0604020202020204" pitchFamily="34" charset="0"/>
                <a:cs typeface="Arial" panose="020B0604020202020204" pitchFamily="34" charset="0"/>
              </a:rPr>
              <a:t>). Note there is no direct international A0.. A1 equivalent. The poster size is approximately three A0 boards next to each other, i.e., each column in this example is about one A0 board. </a:t>
            </a:r>
          </a:p>
          <a:p>
            <a:pPr marL="973186" lvl="3" indent="-565177" defTabSz="2033688" eaLnBrk="1" hangingPunct="1">
              <a:buFont typeface="Wingdings" panose="05000000000000000000" pitchFamily="2" charset="2"/>
              <a:buChar char="Ø"/>
              <a:defRPr/>
            </a:pPr>
            <a:endParaRPr lang="en-US" altLang="en-US" sz="2600" dirty="0">
              <a:solidFill>
                <a:srgbClr val="000000"/>
              </a:solidFill>
              <a:latin typeface="Arial" panose="020B0604020202020204" pitchFamily="34" charset="0"/>
              <a:cs typeface="Arial" panose="020B0604020202020204" pitchFamily="34" charset="0"/>
            </a:endParaRPr>
          </a:p>
          <a:p>
            <a:pPr marL="565177" lvl="1" indent="-565177" defTabSz="20336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Ideally you want to keep it very readable: this is not your paper, it i</a:t>
            </a:r>
            <a:r>
              <a:rPr lang="en-US" altLang="ja-JP" sz="3200" dirty="0">
                <a:solidFill>
                  <a:srgbClr val="000000"/>
                </a:solidFill>
                <a:latin typeface="Arial" panose="020B0604020202020204" pitchFamily="34" charset="0"/>
                <a:cs typeface="Arial" panose="020B0604020202020204" pitchFamily="34" charset="0"/>
              </a:rPr>
              <a:t>s a poster. 32pt here (64 final printing) is good for most text:</a:t>
            </a:r>
          </a:p>
          <a:p>
            <a:pPr marL="1187508" lvl="2" indent="-474686" defTabSz="2033688" eaLnBrk="1" hangingPunct="1">
              <a:defRPr/>
            </a:pPr>
            <a:r>
              <a:rPr lang="en-US" altLang="en-US" sz="2800" dirty="0">
                <a:solidFill>
                  <a:srgbClr val="000000"/>
                </a:solidFill>
                <a:latin typeface="Arial" panose="020B0604020202020204" pitchFamily="34" charset="0"/>
                <a:cs typeface="Arial" panose="020B0604020202020204" pitchFamily="34" charset="0"/>
              </a:rPr>
              <a:t>Sub-bullets are 28 here (56 final)</a:t>
            </a:r>
          </a:p>
          <a:p>
            <a:pPr marL="973186" lvl="3" indent="-565177" defTabSz="2033688" eaLnBrk="1" hangingPunct="1">
              <a:defRPr/>
            </a:pPr>
            <a:r>
              <a:rPr lang="en-US" altLang="en-US" sz="2400" dirty="0">
                <a:solidFill>
                  <a:srgbClr val="000000"/>
                </a:solidFill>
                <a:latin typeface="Arial" panose="020B0604020202020204" pitchFamily="34" charset="0"/>
                <a:cs typeface="Arial" panose="020B0604020202020204" pitchFamily="34" charset="0"/>
              </a:rPr>
              <a:t>Don</a:t>
            </a:r>
            <a:r>
              <a:rPr lang="ja-JP" altLang="en-US" sz="2400" dirty="0">
                <a:solidFill>
                  <a:srgbClr val="000000"/>
                </a:solidFill>
                <a:latin typeface="Arial" panose="020B0604020202020204" pitchFamily="34" charset="0"/>
                <a:cs typeface="Arial" panose="020B0604020202020204" pitchFamily="34" charset="0"/>
              </a:rPr>
              <a:t>’</a:t>
            </a:r>
            <a:r>
              <a:rPr lang="en-US" altLang="ja-JP" sz="2400" dirty="0">
                <a:solidFill>
                  <a:srgbClr val="000000"/>
                </a:solidFill>
                <a:latin typeface="Arial" panose="020B0604020202020204" pitchFamily="34" charset="0"/>
                <a:cs typeface="Arial" panose="020B0604020202020204" pitchFamily="34" charset="0"/>
              </a:rPr>
              <a:t>t use smaller than 24pt in this template (which is 48pt in final printing at 200%)</a:t>
            </a:r>
          </a:p>
          <a:p>
            <a:pPr marL="973186" lvl="3" indent="-565177" defTabSz="2033688" eaLnBrk="1" hangingPunct="1">
              <a:defRPr/>
            </a:pPr>
            <a:r>
              <a:rPr lang="en-US" altLang="en-US" sz="2400" dirty="0">
                <a:solidFill>
                  <a:srgbClr val="000000"/>
                </a:solidFill>
                <a:latin typeface="Arial" panose="020B0604020202020204" pitchFamily="34" charset="0"/>
                <a:cs typeface="Arial" panose="020B0604020202020204" pitchFamily="34" charset="0"/>
              </a:rPr>
              <a:t>Insert plenty of graphics and any math you need</a:t>
            </a:r>
          </a:p>
          <a:p>
            <a:pPr marL="973186" lvl="3" indent="-565177" defTabSz="2033688" eaLnBrk="1" hangingPunct="1">
              <a:buNone/>
              <a:defRPr/>
            </a:pPr>
            <a:endParaRPr lang="en-US" altLang="en-US" sz="1900" dirty="0">
              <a:solidFill>
                <a:srgbClr val="000000"/>
              </a:solidFill>
              <a:latin typeface="Arial" panose="020B0604020202020204" pitchFamily="34" charset="0"/>
              <a:cs typeface="Arial" panose="020B0604020202020204" pitchFamily="34" charset="0"/>
            </a:endParaRPr>
          </a:p>
          <a:p>
            <a:pPr marL="565177" lvl="1" indent="-565177" defTabSz="20336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When inserting graphics or equations, keep the resolution high (remember this will be printed at 200%). If you can see blocking artifacts at 400% magnification in PowerPoint, consider finding better graphics. This is an example of BAD/LOW RES GRAPHICS</a:t>
            </a:r>
          </a:p>
          <a:p>
            <a:pPr marL="973186" lvl="3" indent="-565177" defTabSz="2033688" eaLnBrk="1" hangingPunct="1">
              <a:buFont typeface="Wingdings" panose="05000000000000000000" pitchFamily="2" charset="2"/>
              <a:buChar char="Ø"/>
              <a:defRPr/>
            </a:pPr>
            <a:endParaRPr lang="en-US" altLang="en-US" sz="2600" dirty="0">
              <a:solidFill>
                <a:srgbClr val="000000"/>
              </a:solidFill>
              <a:latin typeface="Arial" panose="020B0604020202020204" pitchFamily="34" charset="0"/>
              <a:cs typeface="Arial" panose="020B0604020202020204" pitchFamily="34" charset="0"/>
            </a:endParaRPr>
          </a:p>
          <a:p>
            <a:pPr marL="973186" lvl="3" indent="-565177" defTabSz="2033688" eaLnBrk="1" hangingPunct="1">
              <a:buFont typeface="Wingdings" panose="05000000000000000000" pitchFamily="2" charset="2"/>
              <a:buChar char="Ø"/>
              <a:defRPr/>
            </a:pPr>
            <a:endParaRPr lang="en-US" altLang="en-US" sz="2600" dirty="0">
              <a:solidFill>
                <a:srgbClr val="000000"/>
              </a:solidFill>
              <a:latin typeface="Arial" panose="020B0604020202020204" pitchFamily="34" charset="0"/>
              <a:cs typeface="Arial" panose="020B0604020202020204" pitchFamily="34" charset="0"/>
            </a:endParaRPr>
          </a:p>
          <a:p>
            <a:pPr marL="973186" lvl="3" indent="-565177" defTabSz="2033688" eaLnBrk="1" hangingPunct="1">
              <a:buFont typeface="Wingdings" panose="05000000000000000000" pitchFamily="2" charset="2"/>
              <a:buChar char="Ø"/>
              <a:defRPr/>
            </a:pPr>
            <a:endParaRPr lang="en-US" altLang="en-US" sz="2600" dirty="0">
              <a:solidFill>
                <a:srgbClr val="000000"/>
              </a:solidFill>
              <a:latin typeface="Arial" panose="020B0604020202020204" pitchFamily="34" charset="0"/>
              <a:cs typeface="Arial" panose="020B0604020202020204" pitchFamily="34" charset="0"/>
            </a:endParaRPr>
          </a:p>
          <a:p>
            <a:pPr marL="973186" lvl="3" indent="-565177" defTabSz="2033688" eaLnBrk="1" hangingPunct="1">
              <a:buFont typeface="Wingdings" panose="05000000000000000000" pitchFamily="2" charset="2"/>
              <a:buChar char="Ø"/>
              <a:defRPr/>
            </a:pPr>
            <a:endParaRPr lang="en-US" altLang="en-US" sz="2600" dirty="0">
              <a:solidFill>
                <a:srgbClr val="000000"/>
              </a:solidFill>
              <a:latin typeface="Arial" panose="020B0604020202020204" pitchFamily="34" charset="0"/>
              <a:cs typeface="Arial" panose="020B0604020202020204" pitchFamily="34" charset="0"/>
            </a:endParaRPr>
          </a:p>
          <a:p>
            <a:pPr marL="973186" lvl="3" indent="-565177" defTabSz="2033688" eaLnBrk="1" hangingPunct="1">
              <a:buFont typeface="Wingdings" panose="05000000000000000000" pitchFamily="2" charset="2"/>
              <a:buChar char="Ø"/>
              <a:defRPr/>
            </a:pPr>
            <a:endParaRPr lang="en-US" altLang="en-US" sz="2600" dirty="0">
              <a:solidFill>
                <a:srgbClr val="000000"/>
              </a:solidFill>
              <a:latin typeface="Arial" panose="020B0604020202020204" pitchFamily="34" charset="0"/>
              <a:cs typeface="Arial" panose="020B0604020202020204" pitchFamily="34" charset="0"/>
            </a:endParaRPr>
          </a:p>
          <a:p>
            <a:pPr marL="565177" lvl="1" indent="-565177" defTabSz="20336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Leave enough margin for pushpin and remember many big plotters cannot get within .5</a:t>
            </a:r>
            <a:r>
              <a:rPr lang="ja-JP" altLang="en-US" sz="3200" dirty="0">
                <a:solidFill>
                  <a:srgbClr val="000000"/>
                </a:solidFill>
                <a:latin typeface="Arial" panose="020B0604020202020204" pitchFamily="34" charset="0"/>
                <a:cs typeface="Arial" panose="020B0604020202020204" pitchFamily="34" charset="0"/>
              </a:rPr>
              <a:t>”</a:t>
            </a:r>
            <a:r>
              <a:rPr lang="en-US" altLang="ja-JP" sz="3200" dirty="0">
                <a:solidFill>
                  <a:srgbClr val="000000"/>
                </a:solidFill>
                <a:latin typeface="Arial" panose="020B0604020202020204" pitchFamily="34" charset="0"/>
                <a:cs typeface="Arial" panose="020B0604020202020204" pitchFamily="34" charset="0"/>
              </a:rPr>
              <a:t> of the actual paper edge. </a:t>
            </a:r>
          </a:p>
          <a:p>
            <a:pPr marL="973186" lvl="3" indent="-565177" defTabSz="2033688" eaLnBrk="1" hangingPunct="1">
              <a:buFont typeface="Wingdings" panose="05000000000000000000" pitchFamily="2" charset="2"/>
              <a:buChar char="Ø"/>
              <a:defRPr/>
            </a:pPr>
            <a:endParaRPr lang="en-US" altLang="en-US" sz="2600" dirty="0">
              <a:solidFill>
                <a:srgbClr val="000000"/>
              </a:solidFill>
              <a:latin typeface="Arial" panose="020B0604020202020204" pitchFamily="34" charset="0"/>
              <a:cs typeface="Arial" panose="020B0604020202020204" pitchFamily="34" charset="0"/>
            </a:endParaRPr>
          </a:p>
          <a:p>
            <a:pPr marL="565177" lvl="1" indent="-565177" defTabSz="20336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You are free to use colored backgrounds and such but they generally reduce readability. </a:t>
            </a:r>
          </a:p>
          <a:p>
            <a:pPr marL="973186" lvl="3" indent="-565177" defTabSz="2033688" eaLnBrk="1" hangingPunct="1">
              <a:buFont typeface="Wingdings" panose="05000000000000000000" pitchFamily="2" charset="2"/>
              <a:buChar char="Ø"/>
              <a:defRPr/>
            </a:pPr>
            <a:endParaRPr lang="en-US" altLang="en-US" sz="2600" dirty="0">
              <a:solidFill>
                <a:srgbClr val="000000"/>
              </a:solidFill>
              <a:latin typeface="Arial" panose="020B0604020202020204" pitchFamily="34" charset="0"/>
              <a:cs typeface="Arial" panose="020B0604020202020204" pitchFamily="34" charset="0"/>
            </a:endParaRPr>
          </a:p>
          <a:p>
            <a:pPr marL="565177" lvl="1" indent="-565177" defTabSz="20336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You are free to use what ever fonts you like.</a:t>
            </a:r>
          </a:p>
          <a:p>
            <a:pPr marL="1187508" lvl="2" indent="-474686" defTabSz="2033688" eaLnBrk="1" hangingPunct="1">
              <a:defRPr/>
            </a:pPr>
            <a:r>
              <a:rPr lang="en-US" altLang="en-US" sz="2800" dirty="0">
                <a:solidFill>
                  <a:srgbClr val="000000"/>
                </a:solidFill>
                <a:latin typeface="Arial" panose="020B0604020202020204" pitchFamily="34" charset="0"/>
                <a:cs typeface="Arial" panose="020B0604020202020204" pitchFamily="34" charset="0"/>
              </a:rPr>
              <a:t>San Serif fonts like Arial are more readable from a distance, </a:t>
            </a:r>
          </a:p>
          <a:p>
            <a:pPr marL="1187508" lvl="2" indent="-474686" defTabSz="2033688" eaLnBrk="1" hangingPunct="1">
              <a:defRPr/>
            </a:pPr>
            <a:r>
              <a:rPr lang="en-US" altLang="en-US" sz="2800" dirty="0">
                <a:solidFill>
                  <a:srgbClr val="000000"/>
                </a:solidFill>
                <a:latin typeface="Times" panose="02020603050405020304" pitchFamily="18" charset="0"/>
                <a:cs typeface="Arial" panose="020B0604020202020204" pitchFamily="34" charset="0"/>
              </a:rPr>
              <a:t>Serif fonts like times may look more consistent with your mathematics</a:t>
            </a:r>
          </a:p>
        </p:txBody>
      </p:sp>
      <p:sp>
        <p:nvSpPr>
          <p:cNvPr id="5" name="Content Placeholder 15">
            <a:extLst>
              <a:ext uri="{FF2B5EF4-FFF2-40B4-BE49-F238E27FC236}">
                <a16:creationId xmlns:a16="http://schemas.microsoft.com/office/drawing/2014/main" id="{3665F886-DC12-2B88-1521-5DAA368E9C4C}"/>
              </a:ext>
            </a:extLst>
          </p:cNvPr>
          <p:cNvSpPr>
            <a:spLocks noGrp="1"/>
          </p:cNvSpPr>
          <p:nvPr>
            <p:ph sz="half" idx="10"/>
          </p:nvPr>
        </p:nvSpPr>
        <p:spPr>
          <a:xfrm>
            <a:off x="14420060" y="3462340"/>
            <a:ext cx="13415963" cy="8140025"/>
          </a:xfrm>
        </p:spPr>
        <p:txBody>
          <a:bodyPr/>
          <a:lstStyle/>
          <a:p>
            <a:pPr marL="565177" indent="-565177" defTabSz="2033688" eaLnBrk="1" hangingPunct="1">
              <a:defRPr/>
            </a:pPr>
            <a:r>
              <a:rPr lang="en-US" altLang="en-US" sz="4000" b="1" dirty="0">
                <a:solidFill>
                  <a:srgbClr val="0000FF"/>
                </a:solidFill>
                <a:effectLst>
                  <a:outerShdw blurRad="38100" dist="38100" dir="2700000" algn="tl">
                    <a:srgbClr val="C0C0C0"/>
                  </a:outerShdw>
                </a:effectLst>
                <a:latin typeface="Arial" panose="020B0604020202020204" pitchFamily="34" charset="0"/>
                <a:cs typeface="Arial" panose="020B0604020202020204" pitchFamily="34" charset="0"/>
              </a:rPr>
              <a:t>Section 2 (layout):</a:t>
            </a:r>
          </a:p>
          <a:p>
            <a:pPr marL="565177" lvl="1" indent="-565177" defTabSz="20336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Remember the poster session will be crowded so design the poster to be read in columns so people can read what is in front of them and move left to right to get the whole story. </a:t>
            </a:r>
          </a:p>
          <a:p>
            <a:pPr marL="565177" lvl="1" indent="-565177" defTabSz="20336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77" lvl="1" indent="-565177" defTabSz="20336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The poster should use photos, figures, and tables to tell the story of the study. For clarity, present the information in a sequence that is easy to follow. </a:t>
            </a:r>
          </a:p>
          <a:p>
            <a:pPr marL="565177" lvl="1" indent="-565177" defTabSz="20336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77" lvl="1" indent="-565177" defTabSz="20336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There is often way too much text in a poster  - there definitely is in this template! Posters primarily are visual presentations; the text should support the graphics. Look critically at the layout. Some poster 'experts' suggest that if there is about 20-25% text, 40-45% graphics and 30-40% empty space, you are doing well.</a:t>
            </a:r>
          </a:p>
          <a:p>
            <a:pPr marL="565177" indent="-565177" defTabSz="2033688">
              <a:defRPr/>
            </a:pPr>
            <a:endParaRPr lang="en-US" altLang="en-US" dirty="0">
              <a:latin typeface="Arial" panose="020B0604020202020204" pitchFamily="34" charset="0"/>
              <a:cs typeface="Arial" panose="020B0604020202020204" pitchFamily="34" charset="0"/>
            </a:endParaRPr>
          </a:p>
        </p:txBody>
      </p:sp>
      <p:sp>
        <p:nvSpPr>
          <p:cNvPr id="6" name="Content Placeholder 16">
            <a:extLst>
              <a:ext uri="{FF2B5EF4-FFF2-40B4-BE49-F238E27FC236}">
                <a16:creationId xmlns:a16="http://schemas.microsoft.com/office/drawing/2014/main" id="{CF7E4BBB-3832-6962-5DE8-420B349C0FA0}"/>
              </a:ext>
            </a:extLst>
          </p:cNvPr>
          <p:cNvSpPr>
            <a:spLocks noGrp="1"/>
          </p:cNvSpPr>
          <p:nvPr>
            <p:ph sz="half" idx="11"/>
          </p:nvPr>
        </p:nvSpPr>
        <p:spPr>
          <a:xfrm>
            <a:off x="28715495" y="3462338"/>
            <a:ext cx="13415962" cy="17441862"/>
          </a:xfrm>
        </p:spPr>
        <p:txBody>
          <a:bodyPr/>
          <a:lstStyle/>
          <a:p>
            <a:pPr marL="565177" indent="-565177" defTabSz="2033688" eaLnBrk="1" hangingPunct="1">
              <a:lnSpc>
                <a:spcPct val="80000"/>
              </a:lnSpc>
              <a:defRPr/>
            </a:pPr>
            <a:r>
              <a:rPr lang="en-US" altLang="en-US" sz="4000" b="1" dirty="0">
                <a:solidFill>
                  <a:srgbClr val="0000FF"/>
                </a:solidFill>
                <a:effectLst>
                  <a:outerShdw blurRad="38100" dist="38100" dir="2700000" algn="tl">
                    <a:srgbClr val="C0C0C0"/>
                  </a:outerShdw>
                </a:effectLst>
                <a:latin typeface="Arial" panose="020B0604020202020204" pitchFamily="34" charset="0"/>
                <a:cs typeface="Arial" panose="020B0604020202020204" pitchFamily="34" charset="0"/>
              </a:rPr>
              <a:t>Section 3:</a:t>
            </a:r>
          </a:p>
          <a:p>
            <a:pPr marL="565177" lvl="1" indent="-565177" defTabSz="20336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Include more figures than are in the paper so you can talk to them.  Include things that are not in the paper and then encourage them to read the paper. Don</a:t>
            </a:r>
            <a:r>
              <a:rPr lang="ja-JP" altLang="en-US" sz="3200" dirty="0">
                <a:solidFill>
                  <a:srgbClr val="000000"/>
                </a:solidFill>
                <a:latin typeface="Arial" panose="020B0604020202020204" pitchFamily="34" charset="0"/>
                <a:cs typeface="Arial" panose="020B0604020202020204" pitchFamily="34" charset="0"/>
              </a:rPr>
              <a:t>’</a:t>
            </a:r>
            <a:r>
              <a:rPr lang="en-US" altLang="ja-JP" sz="3200" dirty="0">
                <a:solidFill>
                  <a:srgbClr val="000000"/>
                </a:solidFill>
                <a:latin typeface="Arial" panose="020B0604020202020204" pitchFamily="34" charset="0"/>
                <a:cs typeface="Arial" panose="020B0604020202020204" pitchFamily="34" charset="0"/>
              </a:rPr>
              <a:t>t try to just put all the paper here.   </a:t>
            </a:r>
          </a:p>
          <a:p>
            <a:pPr marL="565177" lvl="1" indent="-565177" defTabSz="2033688" eaLnBrk="1" hangingPunct="1">
              <a:buNone/>
              <a:defRPr/>
            </a:pPr>
            <a:endParaRPr lang="en-US" altLang="en-US" sz="3200" dirty="0">
              <a:solidFill>
                <a:srgbClr val="000000"/>
              </a:solidFill>
              <a:latin typeface="Arial" panose="020B0604020202020204" pitchFamily="34" charset="0"/>
              <a:cs typeface="Arial" panose="020B0604020202020204" pitchFamily="34" charset="0"/>
            </a:endParaRPr>
          </a:p>
          <a:p>
            <a:pPr marL="565177" lvl="1" indent="-565177" defTabSz="20336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If it looks like a cut/paste of the paper, people skip that poster since they can read the papers after the conference. Many people find it better to spend time talking with poster presenters that have more to offer than just redoing the paper content paper in big fonts. </a:t>
            </a:r>
          </a:p>
          <a:p>
            <a:pPr marL="565177" lvl="1" indent="-565177" defTabSz="20336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77" lvl="1" indent="-565177" defTabSz="20336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People will likely have already seen your posted video, so the poster can serve as a talking point for you.</a:t>
            </a:r>
          </a:p>
          <a:p>
            <a:pPr marL="565177" lvl="1" indent="-565177" defTabSz="20336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77" lvl="1" indent="-565177" defTabSz="20336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Remember Poster boards look like this.. This is your canvas. Paint us a picture of your work. </a:t>
            </a:r>
          </a:p>
          <a:p>
            <a:pPr marL="565177" lvl="1" indent="-565177" defTabSz="20336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77" lvl="1" indent="-565177" defTabSz="20336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77" indent="-565177" defTabSz="2033688">
              <a:defRPr/>
            </a:pPr>
            <a:endParaRPr lang="en-US" altLang="en-US" dirty="0">
              <a:latin typeface="Arial" panose="020B0604020202020204" pitchFamily="34" charset="0"/>
              <a:cs typeface="Arial" panose="020B0604020202020204" pitchFamily="34" charset="0"/>
            </a:endParaRPr>
          </a:p>
        </p:txBody>
      </p:sp>
      <p:pic>
        <p:nvPicPr>
          <p:cNvPr id="7" name="Picture 8">
            <a:extLst>
              <a:ext uri="{FF2B5EF4-FFF2-40B4-BE49-F238E27FC236}">
                <a16:creationId xmlns:a16="http://schemas.microsoft.com/office/drawing/2014/main" id="{64A8EFAB-F035-A9A9-6581-3687417629E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312566" y="11602365"/>
            <a:ext cx="7252281" cy="485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Content Placeholder 16">
            <a:extLst>
              <a:ext uri="{FF2B5EF4-FFF2-40B4-BE49-F238E27FC236}">
                <a16:creationId xmlns:a16="http://schemas.microsoft.com/office/drawing/2014/main" id="{CB7FEA81-F2A9-105C-29B7-B778258FD07E}"/>
              </a:ext>
            </a:extLst>
          </p:cNvPr>
          <p:cNvSpPr txBox="1">
            <a:spLocks/>
          </p:cNvSpPr>
          <p:nvPr/>
        </p:nvSpPr>
        <p:spPr bwMode="auto">
          <a:xfrm>
            <a:off x="28932189" y="15100850"/>
            <a:ext cx="13415962" cy="658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294846" tIns="147423" rIns="294846" bIns="147423" numCol="1" anchor="t" anchorCtr="0" compatLnSpc="1">
            <a:prstTxWarp prst="textNoShape">
              <a:avLst/>
            </a:prstTxWarp>
            <a:normAutofit/>
          </a:bodyPr>
          <a:lstStyle>
            <a:lvl1pPr marL="410256" indent="-410256" algn="l" defTabSz="1471613" rtl="0" eaLnBrk="0" fontAlgn="base" hangingPunct="0">
              <a:spcBef>
                <a:spcPct val="20000"/>
              </a:spcBef>
              <a:spcAft>
                <a:spcPct val="0"/>
              </a:spcAft>
              <a:buFont typeface="Arial" panose="020B0604020202020204" pitchFamily="34" charset="0"/>
              <a:buNone/>
              <a:defRPr sz="2900" kern="1200">
                <a:solidFill>
                  <a:schemeClr val="tx1"/>
                </a:solidFill>
                <a:latin typeface="Arial"/>
                <a:ea typeface="MS PGothic" panose="020B0600070205080204" pitchFamily="34" charset="-128"/>
                <a:cs typeface="Arial"/>
              </a:defRPr>
            </a:lvl1pPr>
            <a:lvl2pPr marL="793247" indent="-655629" algn="l" defTabSz="1471613" rtl="0" eaLnBrk="0" fontAlgn="base" hangingPunct="0">
              <a:spcBef>
                <a:spcPct val="20000"/>
              </a:spcBef>
              <a:spcAft>
                <a:spcPct val="0"/>
              </a:spcAft>
              <a:buFont typeface="Wingdings" charset="2"/>
              <a:buChar char="Ø"/>
              <a:defRPr sz="2300" kern="1200">
                <a:solidFill>
                  <a:schemeClr val="tx1"/>
                </a:solidFill>
                <a:latin typeface="Arial"/>
                <a:ea typeface="MS PGothic" panose="020B0600070205080204" pitchFamily="34" charset="-128"/>
                <a:cs typeface="Arial"/>
              </a:defRPr>
            </a:lvl2pPr>
            <a:lvl3pPr marL="929565" indent="-546573" algn="l" defTabSz="1471613" rtl="0" eaLnBrk="0" fontAlgn="base" hangingPunct="0">
              <a:spcBef>
                <a:spcPct val="20000"/>
              </a:spcBef>
              <a:spcAft>
                <a:spcPct val="0"/>
              </a:spcAft>
              <a:buFont typeface="Arial" panose="020B0604020202020204" pitchFamily="34" charset="0"/>
              <a:buChar char="•"/>
              <a:defRPr sz="1900" kern="1200">
                <a:solidFill>
                  <a:schemeClr val="tx1"/>
                </a:solidFill>
                <a:latin typeface="Arial"/>
                <a:ea typeface="MS PGothic" panose="020B0600070205080204" pitchFamily="34" charset="-128"/>
                <a:cs typeface="Arial"/>
              </a:defRPr>
            </a:lvl3pPr>
            <a:lvl4pPr marL="1202201" indent="-655629" algn="l" defTabSz="1471613" rtl="0" eaLnBrk="0" fontAlgn="base" hangingPunct="0">
              <a:spcBef>
                <a:spcPct val="20000"/>
              </a:spcBef>
              <a:spcAft>
                <a:spcPct val="0"/>
              </a:spcAft>
              <a:buFont typeface="Arial" panose="020B0604020202020204" pitchFamily="34" charset="0"/>
              <a:buChar char="–"/>
              <a:defRPr sz="1600" kern="1200">
                <a:solidFill>
                  <a:schemeClr val="tx1"/>
                </a:solidFill>
                <a:latin typeface="Arial"/>
                <a:ea typeface="MS PGothic" panose="020B0600070205080204" pitchFamily="34" charset="-128"/>
                <a:cs typeface="Arial"/>
              </a:defRPr>
            </a:lvl4pPr>
            <a:lvl5pPr marL="1448875" indent="-1448875" algn="l" defTabSz="1471613"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S PGothic" panose="020B0600070205080204" pitchFamily="34" charset="-128"/>
                <a:cs typeface="+mn-cs"/>
              </a:defRPr>
            </a:lvl5pPr>
            <a:lvl6pPr marL="8108236" indent="-737112" algn="l" defTabSz="1474225" rtl="0" eaLnBrk="1" latinLnBrk="0" hangingPunct="1">
              <a:spcBef>
                <a:spcPct val="20000"/>
              </a:spcBef>
              <a:buFont typeface="Arial"/>
              <a:buChar char="•"/>
              <a:defRPr sz="5200" kern="1200">
                <a:solidFill>
                  <a:schemeClr val="tx1"/>
                </a:solidFill>
                <a:latin typeface="+mn-lt"/>
                <a:ea typeface="+mn-ea"/>
                <a:cs typeface="+mn-cs"/>
              </a:defRPr>
            </a:lvl6pPr>
            <a:lvl7pPr marL="9582462" indent="-737112" algn="l" defTabSz="1474225" rtl="0" eaLnBrk="1" latinLnBrk="0" hangingPunct="1">
              <a:spcBef>
                <a:spcPct val="20000"/>
              </a:spcBef>
              <a:buFont typeface="Arial"/>
              <a:buChar char="•"/>
              <a:defRPr sz="5200" kern="1200">
                <a:solidFill>
                  <a:schemeClr val="tx1"/>
                </a:solidFill>
                <a:latin typeface="+mn-lt"/>
                <a:ea typeface="+mn-ea"/>
                <a:cs typeface="+mn-cs"/>
              </a:defRPr>
            </a:lvl7pPr>
            <a:lvl8pPr marL="11056684" indent="-737112" algn="l" defTabSz="1474225" rtl="0" eaLnBrk="1" latinLnBrk="0" hangingPunct="1">
              <a:spcBef>
                <a:spcPct val="20000"/>
              </a:spcBef>
              <a:buFont typeface="Arial"/>
              <a:buChar char="•"/>
              <a:defRPr sz="5200" kern="1200">
                <a:solidFill>
                  <a:schemeClr val="tx1"/>
                </a:solidFill>
                <a:latin typeface="+mn-lt"/>
                <a:ea typeface="+mn-ea"/>
                <a:cs typeface="+mn-cs"/>
              </a:defRPr>
            </a:lvl8pPr>
            <a:lvl9pPr marL="12530909" indent="-737112" algn="l" defTabSz="1474225" rtl="0" eaLnBrk="1" latinLnBrk="0" hangingPunct="1">
              <a:spcBef>
                <a:spcPct val="20000"/>
              </a:spcBef>
              <a:buFont typeface="Arial"/>
              <a:buChar char="•"/>
              <a:defRPr sz="5200" kern="1200">
                <a:solidFill>
                  <a:schemeClr val="tx1"/>
                </a:solidFill>
                <a:latin typeface="+mn-lt"/>
                <a:ea typeface="+mn-ea"/>
                <a:cs typeface="+mn-cs"/>
              </a:defRPr>
            </a:lvl9pPr>
          </a:lstStyle>
          <a:p>
            <a:pPr marL="565177" indent="-565177" defTabSz="2033688" eaLnBrk="1" hangingPunct="1">
              <a:lnSpc>
                <a:spcPct val="80000"/>
              </a:lnSpc>
              <a:defRPr/>
            </a:pPr>
            <a:r>
              <a:rPr lang="en-US" altLang="en-US" sz="4000" b="1" dirty="0">
                <a:solidFill>
                  <a:srgbClr val="0000FF"/>
                </a:solidFill>
                <a:effectLst>
                  <a:outerShdw blurRad="38100" dist="38100" dir="2700000" algn="tl">
                    <a:srgbClr val="C0C0C0"/>
                  </a:outerShdw>
                </a:effectLst>
                <a:latin typeface="Arial" panose="020B0604020202020204" pitchFamily="34" charset="0"/>
                <a:cs typeface="Arial" panose="020B0604020202020204" pitchFamily="34" charset="0"/>
              </a:rPr>
              <a:t>Summary/Conclusion</a:t>
            </a:r>
          </a:p>
          <a:p>
            <a:pPr marL="565177" indent="-565177" defTabSz="2033688" eaLnBrk="1" hangingPunct="1">
              <a:lnSpc>
                <a:spcPct val="80000"/>
              </a:lnSpc>
              <a:defRPr/>
            </a:pPr>
            <a:endParaRPr lang="en-US" altLang="en-US" sz="4000" b="1" dirty="0">
              <a:solidFill>
                <a:srgbClr val="0000FF"/>
              </a:solidFill>
              <a:effectLst>
                <a:outerShdw blurRad="38100" dist="38100" dir="2700000" algn="tl">
                  <a:srgbClr val="C0C0C0"/>
                </a:outerShdw>
              </a:effectLst>
              <a:latin typeface="Arial" panose="020B0604020202020204" pitchFamily="34" charset="0"/>
              <a:cs typeface="Arial" panose="020B0604020202020204" pitchFamily="34" charset="0"/>
            </a:endParaRPr>
          </a:p>
          <a:p>
            <a:pPr marL="565177" lvl="1" indent="-565177" defTabSz="20336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Summarize your contributions</a:t>
            </a:r>
          </a:p>
          <a:p>
            <a:pPr marL="565177" lvl="1" indent="-565177" defTabSz="20336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77" lvl="1" indent="-565177" defTabSz="2033688" eaLnBrk="1" hangingPunct="1">
              <a:buFont typeface="Wingdings" panose="05000000000000000000" pitchFamily="2" charset="2"/>
              <a:buChar char="Ø"/>
              <a:defRPr/>
            </a:pPr>
            <a:r>
              <a:rPr lang="en-US" altLang="en-US" sz="3200" dirty="0">
                <a:solidFill>
                  <a:srgbClr val="000000"/>
                </a:solidFill>
                <a:latin typeface="Arial" panose="020B0604020202020204" pitchFamily="34" charset="0"/>
                <a:cs typeface="Arial" panose="020B0604020202020204" pitchFamily="34" charset="0"/>
              </a:rPr>
              <a:t>Summarize your results (if applicable)</a:t>
            </a:r>
          </a:p>
          <a:p>
            <a:pPr marL="565177" lvl="1" indent="-565177" defTabSz="20336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77" lvl="1" indent="-565177" defTabSz="2033688" eaLnBrk="1" hangingPunct="1">
              <a:buFont typeface="Wingdings" panose="05000000000000000000" pitchFamily="2" charset="2"/>
              <a:buChar char="Ø"/>
              <a:defRPr/>
            </a:pPr>
            <a:r>
              <a:rPr lang="en-US" altLang="en-US" sz="3200" b="1" dirty="0">
                <a:solidFill>
                  <a:srgbClr val="000000"/>
                </a:solidFill>
                <a:latin typeface="Arial" panose="020B0604020202020204" pitchFamily="34" charset="0"/>
                <a:cs typeface="Arial" panose="020B0604020202020204" pitchFamily="34" charset="0"/>
              </a:rPr>
              <a:t>You an add in links to additional videos, code, or project website (or QR code)</a:t>
            </a:r>
          </a:p>
          <a:p>
            <a:pPr marL="565177" lvl="1" indent="-565177" defTabSz="20336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0" lvl="1" indent="0" defTabSz="2033688" eaLnBrk="1" hangingPunct="1">
              <a:buNone/>
              <a:defRPr/>
            </a:pPr>
            <a:r>
              <a:rPr lang="en-US" altLang="en-US" sz="4000" b="1" dirty="0">
                <a:solidFill>
                  <a:srgbClr val="0000FF"/>
                </a:solidFill>
                <a:effectLst>
                  <a:outerShdw blurRad="38100" dist="38100" dir="2700000" algn="tl">
                    <a:srgbClr val="C0C0C0"/>
                  </a:outerShdw>
                </a:effectLst>
                <a:latin typeface="Arial" panose="020B0604020202020204" pitchFamily="34" charset="0"/>
                <a:cs typeface="Arial" panose="020B0604020202020204" pitchFamily="34" charset="0"/>
              </a:rPr>
              <a:t>References</a:t>
            </a:r>
          </a:p>
          <a:p>
            <a:pPr marL="0" lvl="1" indent="0" defTabSz="2033688" eaLnBrk="1" hangingPunct="1">
              <a:buNone/>
              <a:defRPr/>
            </a:pPr>
            <a:endParaRPr lang="en-US" altLang="en-US" sz="3200" dirty="0">
              <a:solidFill>
                <a:srgbClr val="000000"/>
              </a:solidFill>
              <a:latin typeface="Arial" panose="020B0604020202020204" pitchFamily="34" charset="0"/>
              <a:cs typeface="Arial" panose="020B0604020202020204" pitchFamily="34" charset="0"/>
            </a:endParaRPr>
          </a:p>
          <a:p>
            <a:pPr marL="565177" lvl="1" indent="-565177" defTabSz="2033688" eaLnBrk="1" hangingPunct="1">
              <a:buFont typeface="Wingdings" panose="05000000000000000000" pitchFamily="2" charset="2"/>
              <a:buChar char="Ø"/>
              <a:defRPr/>
            </a:pPr>
            <a:endParaRPr lang="en-US" altLang="en-US" sz="3200" dirty="0">
              <a:solidFill>
                <a:srgbClr val="000000"/>
              </a:solidFill>
              <a:latin typeface="Arial" panose="020B0604020202020204" pitchFamily="34" charset="0"/>
              <a:cs typeface="Arial" panose="020B0604020202020204" pitchFamily="34" charset="0"/>
            </a:endParaRPr>
          </a:p>
          <a:p>
            <a:pPr marL="565177" indent="-565177" defTabSz="2033688">
              <a:defRPr/>
            </a:pPr>
            <a:endParaRPr lang="en-US" altLang="en-US" dirty="0">
              <a:latin typeface="Arial" panose="020B0604020202020204" pitchFamily="34" charset="0"/>
              <a:cs typeface="Arial" panose="020B0604020202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0</TotalTime>
  <Words>1001</Words>
  <Application>Microsoft Office PowerPoint</Application>
  <PresentationFormat>Custom</PresentationFormat>
  <Paragraphs>144</Paragraphs>
  <Slides>2</Slides>
  <Notes>1</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vt:i4>
      </vt:variant>
    </vt:vector>
  </HeadingPairs>
  <TitlesOfParts>
    <vt:vector size="8" baseType="lpstr">
      <vt:lpstr>Arial</vt:lpstr>
      <vt:lpstr>Calibri</vt:lpstr>
      <vt:lpstr>Cambria Math</vt:lpstr>
      <vt:lpstr>Times</vt:lpstr>
      <vt:lpstr>Wingdings</vt:lpstr>
      <vt:lpstr>Office Theme</vt:lpstr>
      <vt:lpstr>Depth-Supervised Dynamic NeRF Technical University Munich Chang Luo </vt:lpstr>
      <vt:lpstr>PowerPoint Presentation</vt:lpstr>
    </vt:vector>
  </TitlesOfParts>
  <Company>Univ. of Colorado at Colorado Springs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title here:  Maybe add some pictures and/or school logo on the left and right authors and affiliation</dc:title>
  <dc:creator>Terry Boult</dc:creator>
  <cp:lastModifiedBy>Chang Luo</cp:lastModifiedBy>
  <cp:revision>58</cp:revision>
  <dcterms:created xsi:type="dcterms:W3CDTF">2014-05-29T01:41:03Z</dcterms:created>
  <dcterms:modified xsi:type="dcterms:W3CDTF">2023-01-16T17:28:06Z</dcterms:modified>
</cp:coreProperties>
</file>